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1"/>
  </p:sldMasterIdLst>
  <p:notesMasterIdLst>
    <p:notesMasterId r:id="rId32"/>
  </p:notesMasterIdLst>
  <p:sldIdLst>
    <p:sldId id="2908" r:id="rId2"/>
    <p:sldId id="257" r:id="rId3"/>
    <p:sldId id="259" r:id="rId4"/>
    <p:sldId id="262" r:id="rId5"/>
    <p:sldId id="261" r:id="rId6"/>
    <p:sldId id="2913" r:id="rId7"/>
    <p:sldId id="260" r:id="rId8"/>
    <p:sldId id="2932" r:id="rId9"/>
    <p:sldId id="284" r:id="rId10"/>
    <p:sldId id="2930" r:id="rId11"/>
    <p:sldId id="2921" r:id="rId12"/>
    <p:sldId id="2923" r:id="rId13"/>
    <p:sldId id="2919" r:id="rId14"/>
    <p:sldId id="2924" r:id="rId15"/>
    <p:sldId id="2931" r:id="rId16"/>
    <p:sldId id="2933" r:id="rId17"/>
    <p:sldId id="2934" r:id="rId18"/>
    <p:sldId id="272" r:id="rId19"/>
    <p:sldId id="280" r:id="rId20"/>
    <p:sldId id="2927" r:id="rId21"/>
    <p:sldId id="2903" r:id="rId22"/>
    <p:sldId id="2892" r:id="rId23"/>
    <p:sldId id="2893" r:id="rId24"/>
    <p:sldId id="2894" r:id="rId25"/>
    <p:sldId id="2895" r:id="rId26"/>
    <p:sldId id="2897" r:id="rId27"/>
    <p:sldId id="2905" r:id="rId28"/>
    <p:sldId id="267" r:id="rId29"/>
    <p:sldId id="268" r:id="rId30"/>
    <p:sldId id="27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B3BA"/>
    <a:srgbClr val="F7F7F7"/>
    <a:srgbClr val="F96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48375C-B807-4803-B83A-6C215FADF749}" v="328" dt="2022-06-08T06:51:35.516"/>
    <p1510:client id="{8E3EA99C-DA43-4F5E-B0EB-2E3821C7EC64}" v="6" dt="2022-06-08T13:23:08.0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9" autoAdjust="0"/>
    <p:restoredTop sz="90012" autoAdjust="0"/>
  </p:normalViewPr>
  <p:slideViewPr>
    <p:cSldViewPr snapToGrid="0">
      <p:cViewPr varScale="1">
        <p:scale>
          <a:sx n="68" d="100"/>
          <a:sy n="68" d="100"/>
        </p:scale>
        <p:origin x="96"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dhonia Harding" userId="1e47516d-01e1-4d07-904f-2b17da643156" providerId="ADAL" clId="{8E3EA99C-DA43-4F5E-B0EB-2E3821C7EC64}"/>
    <pc:docChg chg="undo custSel addSld modSld sldOrd">
      <pc:chgData name="Bardhonia Harding" userId="1e47516d-01e1-4d07-904f-2b17da643156" providerId="ADAL" clId="{8E3EA99C-DA43-4F5E-B0EB-2E3821C7EC64}" dt="2022-06-08T13:44:55.011" v="161" actId="1038"/>
      <pc:docMkLst>
        <pc:docMk/>
      </pc:docMkLst>
      <pc:sldChg chg="modSp mod">
        <pc:chgData name="Bardhonia Harding" userId="1e47516d-01e1-4d07-904f-2b17da643156" providerId="ADAL" clId="{8E3EA99C-DA43-4F5E-B0EB-2E3821C7EC64}" dt="2022-06-08T13:44:55.011" v="161" actId="1038"/>
        <pc:sldMkLst>
          <pc:docMk/>
          <pc:sldMk cId="1842547582" sldId="2905"/>
        </pc:sldMkLst>
        <pc:spChg chg="mod">
          <ac:chgData name="Bardhonia Harding" userId="1e47516d-01e1-4d07-904f-2b17da643156" providerId="ADAL" clId="{8E3EA99C-DA43-4F5E-B0EB-2E3821C7EC64}" dt="2022-06-08T13:44:55.011" v="161" actId="1038"/>
          <ac:spMkLst>
            <pc:docMk/>
            <pc:sldMk cId="1842547582" sldId="2905"/>
            <ac:spMk id="8" creationId="{C01E345A-DEBA-4F9E-B685-E174F45A5F5C}"/>
          </ac:spMkLst>
        </pc:spChg>
        <pc:spChg chg="mod">
          <ac:chgData name="Bardhonia Harding" userId="1e47516d-01e1-4d07-904f-2b17da643156" providerId="ADAL" clId="{8E3EA99C-DA43-4F5E-B0EB-2E3821C7EC64}" dt="2022-06-08T13:44:55.011" v="161" actId="1038"/>
          <ac:spMkLst>
            <pc:docMk/>
            <pc:sldMk cId="1842547582" sldId="2905"/>
            <ac:spMk id="9" creationId="{A98E3E7A-C91C-4D44-9BF6-9A388C186D0D}"/>
          </ac:spMkLst>
        </pc:spChg>
        <pc:picChg chg="mod">
          <ac:chgData name="Bardhonia Harding" userId="1e47516d-01e1-4d07-904f-2b17da643156" providerId="ADAL" clId="{8E3EA99C-DA43-4F5E-B0EB-2E3821C7EC64}" dt="2022-06-08T13:44:55.011" v="161" actId="1038"/>
          <ac:picMkLst>
            <pc:docMk/>
            <pc:sldMk cId="1842547582" sldId="2905"/>
            <ac:picMk id="3" creationId="{E3F25413-0994-4407-A97E-12161BB5B9A1}"/>
          </ac:picMkLst>
        </pc:picChg>
        <pc:picChg chg="mod">
          <ac:chgData name="Bardhonia Harding" userId="1e47516d-01e1-4d07-904f-2b17da643156" providerId="ADAL" clId="{8E3EA99C-DA43-4F5E-B0EB-2E3821C7EC64}" dt="2022-06-08T13:44:55.011" v="161" actId="1038"/>
          <ac:picMkLst>
            <pc:docMk/>
            <pc:sldMk cId="1842547582" sldId="2905"/>
            <ac:picMk id="5" creationId="{2814BBFA-9E42-49E2-9D37-3F6B1F88252A}"/>
          </ac:picMkLst>
        </pc:picChg>
        <pc:picChg chg="mod">
          <ac:chgData name="Bardhonia Harding" userId="1e47516d-01e1-4d07-904f-2b17da643156" providerId="ADAL" clId="{8E3EA99C-DA43-4F5E-B0EB-2E3821C7EC64}" dt="2022-06-08T13:44:55.011" v="161" actId="1038"/>
          <ac:picMkLst>
            <pc:docMk/>
            <pc:sldMk cId="1842547582" sldId="2905"/>
            <ac:picMk id="7" creationId="{2DA0C1FC-65C1-4235-B42E-C85E07FDE33F}"/>
          </ac:picMkLst>
        </pc:picChg>
        <pc:picChg chg="mod">
          <ac:chgData name="Bardhonia Harding" userId="1e47516d-01e1-4d07-904f-2b17da643156" providerId="ADAL" clId="{8E3EA99C-DA43-4F5E-B0EB-2E3821C7EC64}" dt="2022-06-08T13:44:55.011" v="161" actId="1038"/>
          <ac:picMkLst>
            <pc:docMk/>
            <pc:sldMk cId="1842547582" sldId="2905"/>
            <ac:picMk id="10" creationId="{593B0AAB-45C7-474B-A794-6C3FF1A6C994}"/>
          </ac:picMkLst>
        </pc:picChg>
        <pc:picChg chg="mod">
          <ac:chgData name="Bardhonia Harding" userId="1e47516d-01e1-4d07-904f-2b17da643156" providerId="ADAL" clId="{8E3EA99C-DA43-4F5E-B0EB-2E3821C7EC64}" dt="2022-06-08T13:44:55.011" v="161" actId="1038"/>
          <ac:picMkLst>
            <pc:docMk/>
            <pc:sldMk cId="1842547582" sldId="2905"/>
            <ac:picMk id="11" creationId="{41D740C1-294B-48F0-9DC9-6E9A50263E6B}"/>
          </ac:picMkLst>
        </pc:picChg>
        <pc:picChg chg="mod">
          <ac:chgData name="Bardhonia Harding" userId="1e47516d-01e1-4d07-904f-2b17da643156" providerId="ADAL" clId="{8E3EA99C-DA43-4F5E-B0EB-2E3821C7EC64}" dt="2022-06-08T13:44:55.011" v="161" actId="1038"/>
          <ac:picMkLst>
            <pc:docMk/>
            <pc:sldMk cId="1842547582" sldId="2905"/>
            <ac:picMk id="14" creationId="{A3CB2FD5-9E94-4A47-A79C-2E8B88D67A3A}"/>
          </ac:picMkLst>
        </pc:picChg>
      </pc:sldChg>
      <pc:sldChg chg="addSp delSp modSp new mod ord modClrScheme modShow chgLayout">
        <pc:chgData name="Bardhonia Harding" userId="1e47516d-01e1-4d07-904f-2b17da643156" providerId="ADAL" clId="{8E3EA99C-DA43-4F5E-B0EB-2E3821C7EC64}" dt="2022-06-08T07:16:41.824" v="44" actId="729"/>
        <pc:sldMkLst>
          <pc:docMk/>
          <pc:sldMk cId="110804006" sldId="2932"/>
        </pc:sldMkLst>
        <pc:spChg chg="del">
          <ac:chgData name="Bardhonia Harding" userId="1e47516d-01e1-4d07-904f-2b17da643156" providerId="ADAL" clId="{8E3EA99C-DA43-4F5E-B0EB-2E3821C7EC64}" dt="2022-06-08T07:14:32.588" v="1" actId="700"/>
          <ac:spMkLst>
            <pc:docMk/>
            <pc:sldMk cId="110804006" sldId="2932"/>
            <ac:spMk id="2" creationId="{F152D7AE-3340-4622-B2DA-DB4C689EFA59}"/>
          </ac:spMkLst>
        </pc:spChg>
        <pc:spChg chg="del">
          <ac:chgData name="Bardhonia Harding" userId="1e47516d-01e1-4d07-904f-2b17da643156" providerId="ADAL" clId="{8E3EA99C-DA43-4F5E-B0EB-2E3821C7EC64}" dt="2022-06-08T07:14:32.588" v="1" actId="700"/>
          <ac:spMkLst>
            <pc:docMk/>
            <pc:sldMk cId="110804006" sldId="2932"/>
            <ac:spMk id="3" creationId="{460A7BB4-3DE5-471C-8013-788A5545CC18}"/>
          </ac:spMkLst>
        </pc:spChg>
        <pc:spChg chg="add mod">
          <ac:chgData name="Bardhonia Harding" userId="1e47516d-01e1-4d07-904f-2b17da643156" providerId="ADAL" clId="{8E3EA99C-DA43-4F5E-B0EB-2E3821C7EC64}" dt="2022-06-08T07:16:26.359" v="40" actId="3062"/>
          <ac:spMkLst>
            <pc:docMk/>
            <pc:sldMk cId="110804006" sldId="2932"/>
            <ac:spMk id="6" creationId="{06807192-2AF5-40BD-AFAA-73C242E67D76}"/>
          </ac:spMkLst>
        </pc:spChg>
        <pc:spChg chg="add mod ord">
          <ac:chgData name="Bardhonia Harding" userId="1e47516d-01e1-4d07-904f-2b17da643156" providerId="ADAL" clId="{8E3EA99C-DA43-4F5E-B0EB-2E3821C7EC64}" dt="2022-06-08T07:16:06.170" v="36" actId="167"/>
          <ac:spMkLst>
            <pc:docMk/>
            <pc:sldMk cId="110804006" sldId="2932"/>
            <ac:spMk id="7" creationId="{59B2AF81-C624-45EC-AE5D-803BA04965EB}"/>
          </ac:spMkLst>
        </pc:spChg>
        <pc:picChg chg="add mod">
          <ac:chgData name="Bardhonia Harding" userId="1e47516d-01e1-4d07-904f-2b17da643156" providerId="ADAL" clId="{8E3EA99C-DA43-4F5E-B0EB-2E3821C7EC64}" dt="2022-06-08T07:16:32.179" v="41" actId="1076"/>
          <ac:picMkLst>
            <pc:docMk/>
            <pc:sldMk cId="110804006" sldId="2932"/>
            <ac:picMk id="5" creationId="{DAB924A8-5C08-4EF9-BC34-278DCF9F93D1}"/>
          </ac:picMkLst>
        </pc:picChg>
      </pc:sldChg>
      <pc:sldChg chg="addSp delSp modSp add mod setBg">
        <pc:chgData name="Bardhonia Harding" userId="1e47516d-01e1-4d07-904f-2b17da643156" providerId="ADAL" clId="{8E3EA99C-DA43-4F5E-B0EB-2E3821C7EC64}" dt="2022-06-08T13:11:26.382" v="117"/>
        <pc:sldMkLst>
          <pc:docMk/>
          <pc:sldMk cId="3714681426" sldId="2933"/>
        </pc:sldMkLst>
        <pc:spChg chg="mod">
          <ac:chgData name="Bardhonia Harding" userId="1e47516d-01e1-4d07-904f-2b17da643156" providerId="ADAL" clId="{8E3EA99C-DA43-4F5E-B0EB-2E3821C7EC64}" dt="2022-06-08T13:10:43.343" v="88" actId="20577"/>
          <ac:spMkLst>
            <pc:docMk/>
            <pc:sldMk cId="3714681426" sldId="2933"/>
            <ac:spMk id="2" creationId="{E18C1880-B868-431D-BB3C-CA4AFD79A7BB}"/>
          </ac:spMkLst>
        </pc:spChg>
        <pc:spChg chg="mod">
          <ac:chgData name="Bardhonia Harding" userId="1e47516d-01e1-4d07-904f-2b17da643156" providerId="ADAL" clId="{8E3EA99C-DA43-4F5E-B0EB-2E3821C7EC64}" dt="2022-06-08T13:10:54.775" v="116" actId="20577"/>
          <ac:spMkLst>
            <pc:docMk/>
            <pc:sldMk cId="3714681426" sldId="2933"/>
            <ac:spMk id="7" creationId="{559B8EDF-6578-4ECF-B80D-0444903A2885}"/>
          </ac:spMkLst>
        </pc:spChg>
        <pc:picChg chg="del">
          <ac:chgData name="Bardhonia Harding" userId="1e47516d-01e1-4d07-904f-2b17da643156" providerId="ADAL" clId="{8E3EA99C-DA43-4F5E-B0EB-2E3821C7EC64}" dt="2022-06-08T13:08:28.186" v="47" actId="478"/>
          <ac:picMkLst>
            <pc:docMk/>
            <pc:sldMk cId="3714681426" sldId="2933"/>
            <ac:picMk id="9" creationId="{7E6D7793-A80E-48B1-87EC-C0715F5BA092}"/>
          </ac:picMkLst>
        </pc:picChg>
        <pc:picChg chg="del">
          <ac:chgData name="Bardhonia Harding" userId="1e47516d-01e1-4d07-904f-2b17da643156" providerId="ADAL" clId="{8E3EA99C-DA43-4F5E-B0EB-2E3821C7EC64}" dt="2022-06-08T13:08:25.357" v="46" actId="478"/>
          <ac:picMkLst>
            <pc:docMk/>
            <pc:sldMk cId="3714681426" sldId="2933"/>
            <ac:picMk id="10" creationId="{7FDD2BB0-17FE-4191-A24D-95C6A5B822D8}"/>
          </ac:picMkLst>
        </pc:picChg>
        <pc:picChg chg="add mod modCrop">
          <ac:chgData name="Bardhonia Harding" userId="1e47516d-01e1-4d07-904f-2b17da643156" providerId="ADAL" clId="{8E3EA99C-DA43-4F5E-B0EB-2E3821C7EC64}" dt="2022-06-08T13:10:16.672" v="62" actId="732"/>
          <ac:picMkLst>
            <pc:docMk/>
            <pc:sldMk cId="3714681426" sldId="2933"/>
            <ac:picMk id="11" creationId="{DED0BCFE-CB93-4A8A-B2C8-B56EA21B2A56}"/>
          </ac:picMkLst>
        </pc:picChg>
        <pc:picChg chg="add mod modCrop">
          <ac:chgData name="Bardhonia Harding" userId="1e47516d-01e1-4d07-904f-2b17da643156" providerId="ADAL" clId="{8E3EA99C-DA43-4F5E-B0EB-2E3821C7EC64}" dt="2022-06-08T13:09:51.678" v="59" actId="732"/>
          <ac:picMkLst>
            <pc:docMk/>
            <pc:sldMk cId="3714681426" sldId="2933"/>
            <ac:picMk id="12" creationId="{36EA1923-1AE4-4CAA-8414-5C7B37B52789}"/>
          </ac:picMkLst>
        </pc:picChg>
      </pc:sldChg>
      <pc:sldChg chg="addSp delSp modSp add mod setBg">
        <pc:chgData name="Bardhonia Harding" userId="1e47516d-01e1-4d07-904f-2b17da643156" providerId="ADAL" clId="{8E3EA99C-DA43-4F5E-B0EB-2E3821C7EC64}" dt="2022-06-08T13:24:47.254" v="148" actId="1076"/>
        <pc:sldMkLst>
          <pc:docMk/>
          <pc:sldMk cId="36625889" sldId="2934"/>
        </pc:sldMkLst>
        <pc:spChg chg="mod">
          <ac:chgData name="Bardhonia Harding" userId="1e47516d-01e1-4d07-904f-2b17da643156" providerId="ADAL" clId="{8E3EA99C-DA43-4F5E-B0EB-2E3821C7EC64}" dt="2022-06-08T13:23:54.158" v="142" actId="1076"/>
          <ac:spMkLst>
            <pc:docMk/>
            <pc:sldMk cId="36625889" sldId="2934"/>
            <ac:spMk id="2" creationId="{E18C1880-B868-431D-BB3C-CA4AFD79A7BB}"/>
          </ac:spMkLst>
        </pc:spChg>
        <pc:spChg chg="mod">
          <ac:chgData name="Bardhonia Harding" userId="1e47516d-01e1-4d07-904f-2b17da643156" providerId="ADAL" clId="{8E3EA99C-DA43-4F5E-B0EB-2E3821C7EC64}" dt="2022-06-08T13:24:17.538" v="145" actId="1076"/>
          <ac:spMkLst>
            <pc:docMk/>
            <pc:sldMk cId="36625889" sldId="2934"/>
            <ac:spMk id="7" creationId="{559B8EDF-6578-4ECF-B80D-0444903A2885}"/>
          </ac:spMkLst>
        </pc:spChg>
        <pc:picChg chg="add mod modCrop">
          <ac:chgData name="Bardhonia Harding" userId="1e47516d-01e1-4d07-904f-2b17da643156" providerId="ADAL" clId="{8E3EA99C-DA43-4F5E-B0EB-2E3821C7EC64}" dt="2022-06-08T13:24:47.254" v="148" actId="1076"/>
          <ac:picMkLst>
            <pc:docMk/>
            <pc:sldMk cId="36625889" sldId="2934"/>
            <ac:picMk id="9" creationId="{9D3EF395-E87B-46FF-8C19-FC5C8966D101}"/>
          </ac:picMkLst>
        </pc:picChg>
        <pc:picChg chg="add mod modCrop">
          <ac:chgData name="Bardhonia Harding" userId="1e47516d-01e1-4d07-904f-2b17da643156" providerId="ADAL" clId="{8E3EA99C-DA43-4F5E-B0EB-2E3821C7EC64}" dt="2022-06-08T13:24:47.254" v="148" actId="1076"/>
          <ac:picMkLst>
            <pc:docMk/>
            <pc:sldMk cId="36625889" sldId="2934"/>
            <ac:picMk id="10" creationId="{2962D6C7-FE72-4A89-8E3D-67B3218E33C1}"/>
          </ac:picMkLst>
        </pc:picChg>
        <pc:picChg chg="del">
          <ac:chgData name="Bardhonia Harding" userId="1e47516d-01e1-4d07-904f-2b17da643156" providerId="ADAL" clId="{8E3EA99C-DA43-4F5E-B0EB-2E3821C7EC64}" dt="2022-06-08T13:23:06.610" v="119" actId="478"/>
          <ac:picMkLst>
            <pc:docMk/>
            <pc:sldMk cId="36625889" sldId="2934"/>
            <ac:picMk id="11" creationId="{DED0BCFE-CB93-4A8A-B2C8-B56EA21B2A56}"/>
          </ac:picMkLst>
        </pc:picChg>
        <pc:picChg chg="del">
          <ac:chgData name="Bardhonia Harding" userId="1e47516d-01e1-4d07-904f-2b17da643156" providerId="ADAL" clId="{8E3EA99C-DA43-4F5E-B0EB-2E3821C7EC64}" dt="2022-06-08T13:23:06.610" v="119" actId="478"/>
          <ac:picMkLst>
            <pc:docMk/>
            <pc:sldMk cId="36625889" sldId="2934"/>
            <ac:picMk id="12" creationId="{36EA1923-1AE4-4CAA-8414-5C7B37B52789}"/>
          </ac:picMkLst>
        </pc:picChg>
      </pc:sldChg>
    </pc:docChg>
  </pc:docChgLst>
  <pc:docChgLst>
    <pc:chgData name="Bardhonia Harding" userId="1e47516d-01e1-4d07-904f-2b17da643156" providerId="ADAL" clId="{6748375C-B807-4803-B83A-6C215FADF749}"/>
    <pc:docChg chg="undo custSel addSld delSld modSld sldOrd">
      <pc:chgData name="Bardhonia Harding" userId="1e47516d-01e1-4d07-904f-2b17da643156" providerId="ADAL" clId="{6748375C-B807-4803-B83A-6C215FADF749}" dt="2022-06-08T06:57:14.809" v="2264" actId="1076"/>
      <pc:docMkLst>
        <pc:docMk/>
      </pc:docMkLst>
      <pc:sldChg chg="del">
        <pc:chgData name="Bardhonia Harding" userId="1e47516d-01e1-4d07-904f-2b17da643156" providerId="ADAL" clId="{6748375C-B807-4803-B83A-6C215FADF749}" dt="2022-06-08T06:22:26.157" v="1715" actId="47"/>
        <pc:sldMkLst>
          <pc:docMk/>
          <pc:sldMk cId="3830135221" sldId="256"/>
        </pc:sldMkLst>
      </pc:sldChg>
      <pc:sldChg chg="modSp mod">
        <pc:chgData name="Bardhonia Harding" userId="1e47516d-01e1-4d07-904f-2b17da643156" providerId="ADAL" clId="{6748375C-B807-4803-B83A-6C215FADF749}" dt="2022-06-08T06:51:42.088" v="2243" actId="1076"/>
        <pc:sldMkLst>
          <pc:docMk/>
          <pc:sldMk cId="4285961738" sldId="257"/>
        </pc:sldMkLst>
        <pc:spChg chg="mod">
          <ac:chgData name="Bardhonia Harding" userId="1e47516d-01e1-4d07-904f-2b17da643156" providerId="ADAL" clId="{6748375C-B807-4803-B83A-6C215FADF749}" dt="2022-06-08T06:51:42.088" v="2243" actId="1076"/>
          <ac:spMkLst>
            <pc:docMk/>
            <pc:sldMk cId="4285961738" sldId="257"/>
            <ac:spMk id="33" creationId="{00000000-0000-0000-0000-000000000000}"/>
          </ac:spMkLst>
        </pc:spChg>
        <pc:picChg chg="mod">
          <ac:chgData name="Bardhonia Harding" userId="1e47516d-01e1-4d07-904f-2b17da643156" providerId="ADAL" clId="{6748375C-B807-4803-B83A-6C215FADF749}" dt="2022-06-08T06:51:35.516" v="2242" actId="1076"/>
          <ac:picMkLst>
            <pc:docMk/>
            <pc:sldMk cId="4285961738" sldId="257"/>
            <ac:picMk id="1026" creationId="{0327CC19-3C01-4475-AEE1-594B0032D496}"/>
          </ac:picMkLst>
        </pc:picChg>
      </pc:sldChg>
      <pc:sldChg chg="modSp mod">
        <pc:chgData name="Bardhonia Harding" userId="1e47516d-01e1-4d07-904f-2b17da643156" providerId="ADAL" clId="{6748375C-B807-4803-B83A-6C215FADF749}" dt="2022-06-08T06:54:26.201" v="2256" actId="692"/>
        <pc:sldMkLst>
          <pc:docMk/>
          <pc:sldMk cId="155880079" sldId="262"/>
        </pc:sldMkLst>
        <pc:spChg chg="mod">
          <ac:chgData name="Bardhonia Harding" userId="1e47516d-01e1-4d07-904f-2b17da643156" providerId="ADAL" clId="{6748375C-B807-4803-B83A-6C215FADF749}" dt="2022-06-08T06:53:43.539" v="2253" actId="207"/>
          <ac:spMkLst>
            <pc:docMk/>
            <pc:sldMk cId="155880079" sldId="262"/>
            <ac:spMk id="6" creationId="{C141ED96-1C66-4DAB-831F-E9EC886733B2}"/>
          </ac:spMkLst>
        </pc:spChg>
        <pc:spChg chg="mod">
          <ac:chgData name="Bardhonia Harding" userId="1e47516d-01e1-4d07-904f-2b17da643156" providerId="ADAL" clId="{6748375C-B807-4803-B83A-6C215FADF749}" dt="2022-06-08T06:54:09.694" v="2254" actId="692"/>
          <ac:spMkLst>
            <pc:docMk/>
            <pc:sldMk cId="155880079" sldId="262"/>
            <ac:spMk id="28" creationId="{863BE7C5-2564-4229-B179-87126A2D6D12}"/>
          </ac:spMkLst>
        </pc:spChg>
        <pc:spChg chg="mod">
          <ac:chgData name="Bardhonia Harding" userId="1e47516d-01e1-4d07-904f-2b17da643156" providerId="ADAL" clId="{6748375C-B807-4803-B83A-6C215FADF749}" dt="2022-06-08T06:53:38.155" v="2252" actId="207"/>
          <ac:spMkLst>
            <pc:docMk/>
            <pc:sldMk cId="155880079" sldId="262"/>
            <ac:spMk id="30" creationId="{FE0A325F-EAEA-4DBA-B6F4-2D57B871E965}"/>
          </ac:spMkLst>
        </pc:spChg>
        <pc:spChg chg="mod">
          <ac:chgData name="Bardhonia Harding" userId="1e47516d-01e1-4d07-904f-2b17da643156" providerId="ADAL" clId="{6748375C-B807-4803-B83A-6C215FADF749}" dt="2022-06-08T06:54:18.832" v="2255" actId="692"/>
          <ac:spMkLst>
            <pc:docMk/>
            <pc:sldMk cId="155880079" sldId="262"/>
            <ac:spMk id="31" creationId="{3D0A74E4-B9B0-46B2-BCCA-1B0D11AD75C1}"/>
          </ac:spMkLst>
        </pc:spChg>
        <pc:spChg chg="mod">
          <ac:chgData name="Bardhonia Harding" userId="1e47516d-01e1-4d07-904f-2b17da643156" providerId="ADAL" clId="{6748375C-B807-4803-B83A-6C215FADF749}" dt="2022-06-08T06:53:30.684" v="2251" actId="207"/>
          <ac:spMkLst>
            <pc:docMk/>
            <pc:sldMk cId="155880079" sldId="262"/>
            <ac:spMk id="33" creationId="{1C2C7389-9CFB-497A-998D-2192D73D0032}"/>
          </ac:spMkLst>
        </pc:spChg>
        <pc:spChg chg="mod">
          <ac:chgData name="Bardhonia Harding" userId="1e47516d-01e1-4d07-904f-2b17da643156" providerId="ADAL" clId="{6748375C-B807-4803-B83A-6C215FADF749}" dt="2022-06-08T06:54:26.201" v="2256" actId="692"/>
          <ac:spMkLst>
            <pc:docMk/>
            <pc:sldMk cId="155880079" sldId="262"/>
            <ac:spMk id="34" creationId="{06D87896-1543-467B-841D-09393FC659C9}"/>
          </ac:spMkLst>
        </pc:spChg>
      </pc:sldChg>
      <pc:sldChg chg="del">
        <pc:chgData name="Bardhonia Harding" userId="1e47516d-01e1-4d07-904f-2b17da643156" providerId="ADAL" clId="{6748375C-B807-4803-B83A-6C215FADF749}" dt="2022-06-08T03:06:17.648" v="0" actId="47"/>
        <pc:sldMkLst>
          <pc:docMk/>
          <pc:sldMk cId="2237916067" sldId="263"/>
        </pc:sldMkLst>
      </pc:sldChg>
      <pc:sldChg chg="addSp delSp modSp del mod setBg setClrOvrMap">
        <pc:chgData name="Bardhonia Harding" userId="1e47516d-01e1-4d07-904f-2b17da643156" providerId="ADAL" clId="{6748375C-B807-4803-B83A-6C215FADF749}" dt="2022-06-08T04:44:43.960" v="904" actId="47"/>
        <pc:sldMkLst>
          <pc:docMk/>
          <pc:sldMk cId="1475498583" sldId="266"/>
        </pc:sldMkLst>
        <pc:spChg chg="mod ord">
          <ac:chgData name="Bardhonia Harding" userId="1e47516d-01e1-4d07-904f-2b17da643156" providerId="ADAL" clId="{6748375C-B807-4803-B83A-6C215FADF749}" dt="2022-06-08T04:42:11.494" v="889" actId="26606"/>
          <ac:spMkLst>
            <pc:docMk/>
            <pc:sldMk cId="1475498583" sldId="266"/>
            <ac:spMk id="2" creationId="{00000000-0000-0000-0000-000000000000}"/>
          </ac:spMkLst>
        </pc:spChg>
        <pc:spChg chg="del mod">
          <ac:chgData name="Bardhonia Harding" userId="1e47516d-01e1-4d07-904f-2b17da643156" providerId="ADAL" clId="{6748375C-B807-4803-B83A-6C215FADF749}" dt="2022-06-08T04:34:37.736" v="848" actId="478"/>
          <ac:spMkLst>
            <pc:docMk/>
            <pc:sldMk cId="1475498583" sldId="266"/>
            <ac:spMk id="3" creationId="{00000000-0000-0000-0000-000000000000}"/>
          </ac:spMkLst>
        </pc:spChg>
        <pc:spChg chg="add del mod">
          <ac:chgData name="Bardhonia Harding" userId="1e47516d-01e1-4d07-904f-2b17da643156" providerId="ADAL" clId="{6748375C-B807-4803-B83A-6C215FADF749}" dt="2022-06-08T04:35:07.870" v="855" actId="478"/>
          <ac:spMkLst>
            <pc:docMk/>
            <pc:sldMk cId="1475498583" sldId="266"/>
            <ac:spMk id="5" creationId="{8D4961F1-AFDA-483D-B955-19E393702D9E}"/>
          </ac:spMkLst>
        </pc:spChg>
        <pc:spChg chg="add del">
          <ac:chgData name="Bardhonia Harding" userId="1e47516d-01e1-4d07-904f-2b17da643156" providerId="ADAL" clId="{6748375C-B807-4803-B83A-6C215FADF749}" dt="2022-06-08T04:34:25.802" v="843" actId="26606"/>
          <ac:spMkLst>
            <pc:docMk/>
            <pc:sldMk cId="1475498583" sldId="266"/>
            <ac:spMk id="2055" creationId="{CD333CBE-B699-4E3B-9F45-C045F773434F}"/>
          </ac:spMkLst>
        </pc:spChg>
        <pc:spChg chg="add del">
          <ac:chgData name="Bardhonia Harding" userId="1e47516d-01e1-4d07-904f-2b17da643156" providerId="ADAL" clId="{6748375C-B807-4803-B83A-6C215FADF749}" dt="2022-06-08T04:34:25.802" v="843" actId="26606"/>
          <ac:spMkLst>
            <pc:docMk/>
            <pc:sldMk cId="1475498583" sldId="266"/>
            <ac:spMk id="2057" creationId="{F78FA41B-9A77-4FFE-A10F-9443EFDE6096}"/>
          </ac:spMkLst>
        </pc:spChg>
        <pc:spChg chg="add del">
          <ac:chgData name="Bardhonia Harding" userId="1e47516d-01e1-4d07-904f-2b17da643156" providerId="ADAL" clId="{6748375C-B807-4803-B83A-6C215FADF749}" dt="2022-06-08T04:34:30.196" v="845" actId="26606"/>
          <ac:spMkLst>
            <pc:docMk/>
            <pc:sldMk cId="1475498583" sldId="266"/>
            <ac:spMk id="2059" creationId="{CD333CBE-B699-4E3B-9F45-C045F773434F}"/>
          </ac:spMkLst>
        </pc:spChg>
        <pc:spChg chg="add del">
          <ac:chgData name="Bardhonia Harding" userId="1e47516d-01e1-4d07-904f-2b17da643156" providerId="ADAL" clId="{6748375C-B807-4803-B83A-6C215FADF749}" dt="2022-06-08T04:34:30.196" v="845" actId="26606"/>
          <ac:spMkLst>
            <pc:docMk/>
            <pc:sldMk cId="1475498583" sldId="266"/>
            <ac:spMk id="2060" creationId="{1E437638-E86C-41B1-BC86-6F186CB35AA8}"/>
          </ac:spMkLst>
        </pc:spChg>
        <pc:spChg chg="add del">
          <ac:chgData name="Bardhonia Harding" userId="1e47516d-01e1-4d07-904f-2b17da643156" providerId="ADAL" clId="{6748375C-B807-4803-B83A-6C215FADF749}" dt="2022-06-08T04:34:48.426" v="851" actId="26606"/>
          <ac:spMkLst>
            <pc:docMk/>
            <pc:sldMk cId="1475498583" sldId="266"/>
            <ac:spMk id="2062" creationId="{CD333CBE-B699-4E3B-9F45-C045F773434F}"/>
          </ac:spMkLst>
        </pc:spChg>
        <pc:spChg chg="add del">
          <ac:chgData name="Bardhonia Harding" userId="1e47516d-01e1-4d07-904f-2b17da643156" providerId="ADAL" clId="{6748375C-B807-4803-B83A-6C215FADF749}" dt="2022-06-08T04:34:48.426" v="851" actId="26606"/>
          <ac:spMkLst>
            <pc:docMk/>
            <pc:sldMk cId="1475498583" sldId="266"/>
            <ac:spMk id="2063" creationId="{F78FA41B-9A77-4FFE-A10F-9443EFDE6096}"/>
          </ac:spMkLst>
        </pc:spChg>
        <pc:spChg chg="add del">
          <ac:chgData name="Bardhonia Harding" userId="1e47516d-01e1-4d07-904f-2b17da643156" providerId="ADAL" clId="{6748375C-B807-4803-B83A-6C215FADF749}" dt="2022-06-08T04:34:48.423" v="850" actId="26606"/>
          <ac:spMkLst>
            <pc:docMk/>
            <pc:sldMk cId="1475498583" sldId="266"/>
            <ac:spMk id="2068" creationId="{CD333CBE-B699-4E3B-9F45-C045F773434F}"/>
          </ac:spMkLst>
        </pc:spChg>
        <pc:spChg chg="add del">
          <ac:chgData name="Bardhonia Harding" userId="1e47516d-01e1-4d07-904f-2b17da643156" providerId="ADAL" clId="{6748375C-B807-4803-B83A-6C215FADF749}" dt="2022-06-08T04:34:48.423" v="850" actId="26606"/>
          <ac:spMkLst>
            <pc:docMk/>
            <pc:sldMk cId="1475498583" sldId="266"/>
            <ac:spMk id="2070" creationId="{D4995BF0-8E87-4ECF-904C-D047955C15CE}"/>
          </ac:spMkLst>
        </pc:spChg>
        <pc:spChg chg="add del">
          <ac:chgData name="Bardhonia Harding" userId="1e47516d-01e1-4d07-904f-2b17da643156" providerId="ADAL" clId="{6748375C-B807-4803-B83A-6C215FADF749}" dt="2022-06-08T04:36:03.816" v="868" actId="26606"/>
          <ac:spMkLst>
            <pc:docMk/>
            <pc:sldMk cId="1475498583" sldId="266"/>
            <ac:spMk id="2072" creationId="{CD333CBE-B699-4E3B-9F45-C045F773434F}"/>
          </ac:spMkLst>
        </pc:spChg>
        <pc:spChg chg="add del">
          <ac:chgData name="Bardhonia Harding" userId="1e47516d-01e1-4d07-904f-2b17da643156" providerId="ADAL" clId="{6748375C-B807-4803-B83A-6C215FADF749}" dt="2022-06-08T04:36:03.816" v="868" actId="26606"/>
          <ac:spMkLst>
            <pc:docMk/>
            <pc:sldMk cId="1475498583" sldId="266"/>
            <ac:spMk id="2073" creationId="{F78FA41B-9A77-4FFE-A10F-9443EFDE6096}"/>
          </ac:spMkLst>
        </pc:spChg>
        <pc:spChg chg="add del">
          <ac:chgData name="Bardhonia Harding" userId="1e47516d-01e1-4d07-904f-2b17da643156" providerId="ADAL" clId="{6748375C-B807-4803-B83A-6C215FADF749}" dt="2022-06-08T04:35:26.292" v="857" actId="26606"/>
          <ac:spMkLst>
            <pc:docMk/>
            <pc:sldMk cId="1475498583" sldId="266"/>
            <ac:spMk id="2078" creationId="{CD333CBE-B699-4E3B-9F45-C045F773434F}"/>
          </ac:spMkLst>
        </pc:spChg>
        <pc:spChg chg="add del">
          <ac:chgData name="Bardhonia Harding" userId="1e47516d-01e1-4d07-904f-2b17da643156" providerId="ADAL" clId="{6748375C-B807-4803-B83A-6C215FADF749}" dt="2022-06-08T04:35:26.292" v="857" actId="26606"/>
          <ac:spMkLst>
            <pc:docMk/>
            <pc:sldMk cId="1475498583" sldId="266"/>
            <ac:spMk id="2080" creationId="{FFE50961-0F1B-484C-85BC-4BD16B9FF90E}"/>
          </ac:spMkLst>
        </pc:spChg>
        <pc:spChg chg="add del">
          <ac:chgData name="Bardhonia Harding" userId="1e47516d-01e1-4d07-904f-2b17da643156" providerId="ADAL" clId="{6748375C-B807-4803-B83A-6C215FADF749}" dt="2022-06-08T04:35:37.452" v="859" actId="26606"/>
          <ac:spMkLst>
            <pc:docMk/>
            <pc:sldMk cId="1475498583" sldId="266"/>
            <ac:spMk id="2082" creationId="{CD333CBE-B699-4E3B-9F45-C045F773434F}"/>
          </ac:spMkLst>
        </pc:spChg>
        <pc:spChg chg="add del">
          <ac:chgData name="Bardhonia Harding" userId="1e47516d-01e1-4d07-904f-2b17da643156" providerId="ADAL" clId="{6748375C-B807-4803-B83A-6C215FADF749}" dt="2022-06-08T04:35:37.452" v="859" actId="26606"/>
          <ac:spMkLst>
            <pc:docMk/>
            <pc:sldMk cId="1475498583" sldId="266"/>
            <ac:spMk id="2083" creationId="{8DE938CA-5A75-4A41-BBD4-248248C85E38}"/>
          </ac:spMkLst>
        </pc:spChg>
        <pc:spChg chg="add del">
          <ac:chgData name="Bardhonia Harding" userId="1e47516d-01e1-4d07-904f-2b17da643156" providerId="ADAL" clId="{6748375C-B807-4803-B83A-6C215FADF749}" dt="2022-06-08T04:35:40.711" v="861" actId="26606"/>
          <ac:spMkLst>
            <pc:docMk/>
            <pc:sldMk cId="1475498583" sldId="266"/>
            <ac:spMk id="2085" creationId="{CD333CBE-B699-4E3B-9F45-C045F773434F}"/>
          </ac:spMkLst>
        </pc:spChg>
        <pc:spChg chg="add del">
          <ac:chgData name="Bardhonia Harding" userId="1e47516d-01e1-4d07-904f-2b17da643156" providerId="ADAL" clId="{6748375C-B807-4803-B83A-6C215FADF749}" dt="2022-06-08T04:35:40.711" v="861" actId="26606"/>
          <ac:spMkLst>
            <pc:docMk/>
            <pc:sldMk cId="1475498583" sldId="266"/>
            <ac:spMk id="2086" creationId="{C6EDEBB9-8437-4875-ABEA-0AEDE2C90D72}"/>
          </ac:spMkLst>
        </pc:spChg>
        <pc:spChg chg="add del">
          <ac:chgData name="Bardhonia Harding" userId="1e47516d-01e1-4d07-904f-2b17da643156" providerId="ADAL" clId="{6748375C-B807-4803-B83A-6C215FADF749}" dt="2022-06-08T04:35:49.162" v="863" actId="26606"/>
          <ac:spMkLst>
            <pc:docMk/>
            <pc:sldMk cId="1475498583" sldId="266"/>
            <ac:spMk id="2088" creationId="{CD333CBE-B699-4E3B-9F45-C045F773434F}"/>
          </ac:spMkLst>
        </pc:spChg>
        <pc:spChg chg="add del">
          <ac:chgData name="Bardhonia Harding" userId="1e47516d-01e1-4d07-904f-2b17da643156" providerId="ADAL" clId="{6748375C-B807-4803-B83A-6C215FADF749}" dt="2022-06-08T04:35:56.510" v="865" actId="26606"/>
          <ac:spMkLst>
            <pc:docMk/>
            <pc:sldMk cId="1475498583" sldId="266"/>
            <ac:spMk id="2090" creationId="{CD333CBE-B699-4E3B-9F45-C045F773434F}"/>
          </ac:spMkLst>
        </pc:spChg>
        <pc:spChg chg="add del">
          <ac:chgData name="Bardhonia Harding" userId="1e47516d-01e1-4d07-904f-2b17da643156" providerId="ADAL" clId="{6748375C-B807-4803-B83A-6C215FADF749}" dt="2022-06-08T04:35:56.510" v="865" actId="26606"/>
          <ac:spMkLst>
            <pc:docMk/>
            <pc:sldMk cId="1475498583" sldId="266"/>
            <ac:spMk id="2091" creationId="{92EB28C3-D8CB-4682-9EDD-CDD8AF62DAC6}"/>
          </ac:spMkLst>
        </pc:spChg>
        <pc:spChg chg="add del">
          <ac:chgData name="Bardhonia Harding" userId="1e47516d-01e1-4d07-904f-2b17da643156" providerId="ADAL" clId="{6748375C-B807-4803-B83A-6C215FADF749}" dt="2022-06-08T04:36:03.814" v="867" actId="26606"/>
          <ac:spMkLst>
            <pc:docMk/>
            <pc:sldMk cId="1475498583" sldId="266"/>
            <ac:spMk id="2093" creationId="{D87AB319-64C0-4E2D-B1CD-0A970301BEEA}"/>
          </ac:spMkLst>
        </pc:spChg>
        <pc:spChg chg="add del">
          <ac:chgData name="Bardhonia Harding" userId="1e47516d-01e1-4d07-904f-2b17da643156" providerId="ADAL" clId="{6748375C-B807-4803-B83A-6C215FADF749}" dt="2022-06-08T04:36:03.814" v="867" actId="26606"/>
          <ac:spMkLst>
            <pc:docMk/>
            <pc:sldMk cId="1475498583" sldId="266"/>
            <ac:spMk id="2094" creationId="{B7CC3BB4-8536-4DBC-A194-D8AAF56C402C}"/>
          </ac:spMkLst>
        </pc:spChg>
        <pc:spChg chg="add del">
          <ac:chgData name="Bardhonia Harding" userId="1e47516d-01e1-4d07-904f-2b17da643156" providerId="ADAL" clId="{6748375C-B807-4803-B83A-6C215FADF749}" dt="2022-06-08T04:42:11.494" v="889" actId="26606"/>
          <ac:spMkLst>
            <pc:docMk/>
            <pc:sldMk cId="1475498583" sldId="266"/>
            <ac:spMk id="2096" creationId="{CD333CBE-B699-4E3B-9F45-C045F773434F}"/>
          </ac:spMkLst>
        </pc:spChg>
        <pc:spChg chg="add del">
          <ac:chgData name="Bardhonia Harding" userId="1e47516d-01e1-4d07-904f-2b17da643156" providerId="ADAL" clId="{6748375C-B807-4803-B83A-6C215FADF749}" dt="2022-06-08T04:42:11.494" v="889" actId="26606"/>
          <ac:spMkLst>
            <pc:docMk/>
            <pc:sldMk cId="1475498583" sldId="266"/>
            <ac:spMk id="2097" creationId="{F78FA41B-9A77-4FFE-A10F-9443EFDE6096}"/>
          </ac:spMkLst>
        </pc:spChg>
        <pc:spChg chg="add del">
          <ac:chgData name="Bardhonia Harding" userId="1e47516d-01e1-4d07-904f-2b17da643156" providerId="ADAL" clId="{6748375C-B807-4803-B83A-6C215FADF749}" dt="2022-06-08T04:41:23.093" v="878" actId="26606"/>
          <ac:spMkLst>
            <pc:docMk/>
            <pc:sldMk cId="1475498583" sldId="266"/>
            <ac:spMk id="2102" creationId="{CD333CBE-B699-4E3B-9F45-C045F773434F}"/>
          </ac:spMkLst>
        </pc:spChg>
        <pc:spChg chg="add del">
          <ac:chgData name="Bardhonia Harding" userId="1e47516d-01e1-4d07-904f-2b17da643156" providerId="ADAL" clId="{6748375C-B807-4803-B83A-6C215FADF749}" dt="2022-06-08T04:41:23.093" v="878" actId="26606"/>
          <ac:spMkLst>
            <pc:docMk/>
            <pc:sldMk cId="1475498583" sldId="266"/>
            <ac:spMk id="2104" creationId="{F78FA41B-9A77-4FFE-A10F-9443EFDE6096}"/>
          </ac:spMkLst>
        </pc:spChg>
        <pc:spChg chg="add del">
          <ac:chgData name="Bardhonia Harding" userId="1e47516d-01e1-4d07-904f-2b17da643156" providerId="ADAL" clId="{6748375C-B807-4803-B83A-6C215FADF749}" dt="2022-06-08T04:41:28.825" v="880" actId="26606"/>
          <ac:spMkLst>
            <pc:docMk/>
            <pc:sldMk cId="1475498583" sldId="266"/>
            <ac:spMk id="2106" creationId="{CD333CBE-B699-4E3B-9F45-C045F773434F}"/>
          </ac:spMkLst>
        </pc:spChg>
        <pc:spChg chg="add del">
          <ac:chgData name="Bardhonia Harding" userId="1e47516d-01e1-4d07-904f-2b17da643156" providerId="ADAL" clId="{6748375C-B807-4803-B83A-6C215FADF749}" dt="2022-06-08T04:41:28.825" v="880" actId="26606"/>
          <ac:spMkLst>
            <pc:docMk/>
            <pc:sldMk cId="1475498583" sldId="266"/>
            <ac:spMk id="2107" creationId="{C6EDEBB9-8437-4875-ABEA-0AEDE2C90D72}"/>
          </ac:spMkLst>
        </pc:spChg>
        <pc:spChg chg="add del">
          <ac:chgData name="Bardhonia Harding" userId="1e47516d-01e1-4d07-904f-2b17da643156" providerId="ADAL" clId="{6748375C-B807-4803-B83A-6C215FADF749}" dt="2022-06-08T04:41:34.515" v="882" actId="26606"/>
          <ac:spMkLst>
            <pc:docMk/>
            <pc:sldMk cId="1475498583" sldId="266"/>
            <ac:spMk id="2109" creationId="{CD333CBE-B699-4E3B-9F45-C045F773434F}"/>
          </ac:spMkLst>
        </pc:spChg>
        <pc:spChg chg="add del">
          <ac:chgData name="Bardhonia Harding" userId="1e47516d-01e1-4d07-904f-2b17da643156" providerId="ADAL" clId="{6748375C-B807-4803-B83A-6C215FADF749}" dt="2022-06-08T04:41:34.515" v="882" actId="26606"/>
          <ac:spMkLst>
            <pc:docMk/>
            <pc:sldMk cId="1475498583" sldId="266"/>
            <ac:spMk id="2110" creationId="{FCA118C4-32A6-466D-8453-BA738103A062}"/>
          </ac:spMkLst>
        </pc:spChg>
        <pc:spChg chg="add del">
          <ac:chgData name="Bardhonia Harding" userId="1e47516d-01e1-4d07-904f-2b17da643156" providerId="ADAL" clId="{6748375C-B807-4803-B83A-6C215FADF749}" dt="2022-06-08T04:41:41.827" v="884" actId="26606"/>
          <ac:spMkLst>
            <pc:docMk/>
            <pc:sldMk cId="1475498583" sldId="266"/>
            <ac:spMk id="2112" creationId="{CD333CBE-B699-4E3B-9F45-C045F773434F}"/>
          </ac:spMkLst>
        </pc:spChg>
        <pc:spChg chg="add del">
          <ac:chgData name="Bardhonia Harding" userId="1e47516d-01e1-4d07-904f-2b17da643156" providerId="ADAL" clId="{6748375C-B807-4803-B83A-6C215FADF749}" dt="2022-06-08T04:41:41.827" v="884" actId="26606"/>
          <ac:spMkLst>
            <pc:docMk/>
            <pc:sldMk cId="1475498583" sldId="266"/>
            <ac:spMk id="2113" creationId="{F78FA41B-9A77-4FFE-A10F-9443EFDE6096}"/>
          </ac:spMkLst>
        </pc:spChg>
        <pc:spChg chg="add del">
          <ac:chgData name="Bardhonia Harding" userId="1e47516d-01e1-4d07-904f-2b17da643156" providerId="ADAL" clId="{6748375C-B807-4803-B83A-6C215FADF749}" dt="2022-06-08T04:41:44.531" v="886" actId="26606"/>
          <ac:spMkLst>
            <pc:docMk/>
            <pc:sldMk cId="1475498583" sldId="266"/>
            <ac:spMk id="2115" creationId="{CD333CBE-B699-4E3B-9F45-C045F773434F}"/>
          </ac:spMkLst>
        </pc:spChg>
        <pc:spChg chg="add del">
          <ac:chgData name="Bardhonia Harding" userId="1e47516d-01e1-4d07-904f-2b17da643156" providerId="ADAL" clId="{6748375C-B807-4803-B83A-6C215FADF749}" dt="2022-06-08T04:41:44.531" v="886" actId="26606"/>
          <ac:spMkLst>
            <pc:docMk/>
            <pc:sldMk cId="1475498583" sldId="266"/>
            <ac:spMk id="2116" creationId="{D4995BF0-8E87-4ECF-904C-D047955C15CE}"/>
          </ac:spMkLst>
        </pc:spChg>
        <pc:spChg chg="add del">
          <ac:chgData name="Bardhonia Harding" userId="1e47516d-01e1-4d07-904f-2b17da643156" providerId="ADAL" clId="{6748375C-B807-4803-B83A-6C215FADF749}" dt="2022-06-08T04:42:11.491" v="888" actId="26606"/>
          <ac:spMkLst>
            <pc:docMk/>
            <pc:sldMk cId="1475498583" sldId="266"/>
            <ac:spMk id="2118" creationId="{CD333CBE-B699-4E3B-9F45-C045F773434F}"/>
          </ac:spMkLst>
        </pc:spChg>
        <pc:spChg chg="add del">
          <ac:chgData name="Bardhonia Harding" userId="1e47516d-01e1-4d07-904f-2b17da643156" providerId="ADAL" clId="{6748375C-B807-4803-B83A-6C215FADF749}" dt="2022-06-08T04:42:11.491" v="888" actId="26606"/>
          <ac:spMkLst>
            <pc:docMk/>
            <pc:sldMk cId="1475498583" sldId="266"/>
            <ac:spMk id="2119" creationId="{FFE50961-0F1B-484C-85BC-4BD16B9FF90E}"/>
          </ac:spMkLst>
        </pc:spChg>
        <pc:spChg chg="add">
          <ac:chgData name="Bardhonia Harding" userId="1e47516d-01e1-4d07-904f-2b17da643156" providerId="ADAL" clId="{6748375C-B807-4803-B83A-6C215FADF749}" dt="2022-06-08T04:42:11.494" v="889" actId="26606"/>
          <ac:spMkLst>
            <pc:docMk/>
            <pc:sldMk cId="1475498583" sldId="266"/>
            <ac:spMk id="2121" creationId="{CD333CBE-B699-4E3B-9F45-C045F773434F}"/>
          </ac:spMkLst>
        </pc:spChg>
        <pc:spChg chg="add">
          <ac:chgData name="Bardhonia Harding" userId="1e47516d-01e1-4d07-904f-2b17da643156" providerId="ADAL" clId="{6748375C-B807-4803-B83A-6C215FADF749}" dt="2022-06-08T04:42:11.494" v="889" actId="26606"/>
          <ac:spMkLst>
            <pc:docMk/>
            <pc:sldMk cId="1475498583" sldId="266"/>
            <ac:spMk id="2122" creationId="{F78FA41B-9A77-4FFE-A10F-9443EFDE6096}"/>
          </ac:spMkLst>
        </pc:spChg>
        <pc:picChg chg="add del mod ord">
          <ac:chgData name="Bardhonia Harding" userId="1e47516d-01e1-4d07-904f-2b17da643156" providerId="ADAL" clId="{6748375C-B807-4803-B83A-6C215FADF749}" dt="2022-06-08T04:37:59.873" v="869" actId="478"/>
          <ac:picMkLst>
            <pc:docMk/>
            <pc:sldMk cId="1475498583" sldId="266"/>
            <ac:picMk id="2050" creationId="{37212885-1564-4D9E-8632-35490D90C8E4}"/>
          </ac:picMkLst>
        </pc:picChg>
        <pc:picChg chg="add del mod">
          <ac:chgData name="Bardhonia Harding" userId="1e47516d-01e1-4d07-904f-2b17da643156" providerId="ADAL" clId="{6748375C-B807-4803-B83A-6C215FADF749}" dt="2022-06-08T04:38:25.148" v="873" actId="478"/>
          <ac:picMkLst>
            <pc:docMk/>
            <pc:sldMk cId="1475498583" sldId="266"/>
            <ac:picMk id="2052" creationId="{A90285BB-110F-41FF-B745-006A7B78924C}"/>
          </ac:picMkLst>
        </pc:picChg>
        <pc:picChg chg="add mod">
          <ac:chgData name="Bardhonia Harding" userId="1e47516d-01e1-4d07-904f-2b17da643156" providerId="ADAL" clId="{6748375C-B807-4803-B83A-6C215FADF749}" dt="2022-06-08T04:42:11.494" v="889" actId="26606"/>
          <ac:picMkLst>
            <pc:docMk/>
            <pc:sldMk cId="1475498583" sldId="266"/>
            <ac:picMk id="2054" creationId="{21909830-F02D-4106-90A6-A0963C03B2BA}"/>
          </ac:picMkLst>
        </pc:picChg>
      </pc:sldChg>
      <pc:sldChg chg="addSp delSp modSp mod setBg modClrScheme delDesignElem chgLayout">
        <pc:chgData name="Bardhonia Harding" userId="1e47516d-01e1-4d07-904f-2b17da643156" providerId="ADAL" clId="{6748375C-B807-4803-B83A-6C215FADF749}" dt="2022-06-08T06:41:46.745" v="2000" actId="20577"/>
        <pc:sldMkLst>
          <pc:docMk/>
          <pc:sldMk cId="40047285" sldId="267"/>
        </pc:sldMkLst>
        <pc:spChg chg="del mod ord">
          <ac:chgData name="Bardhonia Harding" userId="1e47516d-01e1-4d07-904f-2b17da643156" providerId="ADAL" clId="{6748375C-B807-4803-B83A-6C215FADF749}" dt="2022-06-08T05:51:20.525" v="1277" actId="478"/>
          <ac:spMkLst>
            <pc:docMk/>
            <pc:sldMk cId="40047285" sldId="267"/>
            <ac:spMk id="2" creationId="{00000000-0000-0000-0000-000000000000}"/>
          </ac:spMkLst>
        </pc:spChg>
        <pc:spChg chg="add del mod ord">
          <ac:chgData name="Bardhonia Harding" userId="1e47516d-01e1-4d07-904f-2b17da643156" providerId="ADAL" clId="{6748375C-B807-4803-B83A-6C215FADF749}" dt="2022-06-08T05:51:49.607" v="1278" actId="478"/>
          <ac:spMkLst>
            <pc:docMk/>
            <pc:sldMk cId="40047285" sldId="267"/>
            <ac:spMk id="13" creationId="{A6ECF69B-25F5-4A80-8794-15207D36DD29}"/>
          </ac:spMkLst>
        </pc:spChg>
        <pc:spChg chg="add del">
          <ac:chgData name="Bardhonia Harding" userId="1e47516d-01e1-4d07-904f-2b17da643156" providerId="ADAL" clId="{6748375C-B807-4803-B83A-6C215FADF749}" dt="2022-06-08T05:05:14.031" v="987" actId="26606"/>
          <ac:spMkLst>
            <pc:docMk/>
            <pc:sldMk cId="40047285" sldId="267"/>
            <ac:spMk id="17" creationId="{D87AB319-64C0-4E2D-B1CD-0A970301BEEA}"/>
          </ac:spMkLst>
        </pc:spChg>
        <pc:spChg chg="add del">
          <ac:chgData name="Bardhonia Harding" userId="1e47516d-01e1-4d07-904f-2b17da643156" providerId="ADAL" clId="{6748375C-B807-4803-B83A-6C215FADF749}" dt="2022-06-08T05:05:14.031" v="987" actId="26606"/>
          <ac:spMkLst>
            <pc:docMk/>
            <pc:sldMk cId="40047285" sldId="267"/>
            <ac:spMk id="18" creationId="{F4AA0C77-4ECE-4BEE-B093-4D8E915D17CE}"/>
          </ac:spMkLst>
        </pc:spChg>
        <pc:spChg chg="add del">
          <ac:chgData name="Bardhonia Harding" userId="1e47516d-01e1-4d07-904f-2b17da643156" providerId="ADAL" clId="{6748375C-B807-4803-B83A-6C215FADF749}" dt="2022-06-08T05:05:14.031" v="987" actId="26606"/>
          <ac:spMkLst>
            <pc:docMk/>
            <pc:sldMk cId="40047285" sldId="267"/>
            <ac:spMk id="19" creationId="{F5586C31-848B-4D51-83B1-B9FD594E31ED}"/>
          </ac:spMkLst>
        </pc:spChg>
        <pc:spChg chg="mod">
          <ac:chgData name="Bardhonia Harding" userId="1e47516d-01e1-4d07-904f-2b17da643156" providerId="ADAL" clId="{6748375C-B807-4803-B83A-6C215FADF749}" dt="2022-06-08T05:22:18.542" v="1092"/>
          <ac:spMkLst>
            <pc:docMk/>
            <pc:sldMk cId="40047285" sldId="267"/>
            <ac:spMk id="23" creationId="{E6E16F8F-5DAF-47A7-92FC-5040703FF189}"/>
          </ac:spMkLst>
        </pc:spChg>
        <pc:spChg chg="add del">
          <ac:chgData name="Bardhonia Harding" userId="1e47516d-01e1-4d07-904f-2b17da643156" providerId="ADAL" clId="{6748375C-B807-4803-B83A-6C215FADF749}" dt="2022-06-08T05:04:42.837" v="980" actId="26606"/>
          <ac:spMkLst>
            <pc:docMk/>
            <pc:sldMk cId="40047285" sldId="267"/>
            <ac:spMk id="24" creationId="{D87AB319-64C0-4E2D-B1CD-0A970301BEEA}"/>
          </ac:spMkLst>
        </pc:spChg>
        <pc:spChg chg="add del">
          <ac:chgData name="Bardhonia Harding" userId="1e47516d-01e1-4d07-904f-2b17da643156" providerId="ADAL" clId="{6748375C-B807-4803-B83A-6C215FADF749}" dt="2022-06-08T05:04:42.837" v="980" actId="26606"/>
          <ac:spMkLst>
            <pc:docMk/>
            <pc:sldMk cId="40047285" sldId="267"/>
            <ac:spMk id="26" creationId="{BEB1B515-F9F4-43DB-9558-A4C5ABBBFB91}"/>
          </ac:spMkLst>
        </pc:spChg>
        <pc:spChg chg="mod">
          <ac:chgData name="Bardhonia Harding" userId="1e47516d-01e1-4d07-904f-2b17da643156" providerId="ADAL" clId="{6748375C-B807-4803-B83A-6C215FADF749}" dt="2022-06-08T05:22:23.125" v="1100" actId="20577"/>
          <ac:spMkLst>
            <pc:docMk/>
            <pc:sldMk cId="40047285" sldId="267"/>
            <ac:spMk id="27" creationId="{8DBEC5F7-4572-41E5-AFBC-EB22BA639560}"/>
          </ac:spMkLst>
        </pc:spChg>
        <pc:spChg chg="add del">
          <ac:chgData name="Bardhonia Harding" userId="1e47516d-01e1-4d07-904f-2b17da643156" providerId="ADAL" clId="{6748375C-B807-4803-B83A-6C215FADF749}" dt="2022-06-08T05:04:42.837" v="980" actId="26606"/>
          <ac:spMkLst>
            <pc:docMk/>
            <pc:sldMk cId="40047285" sldId="267"/>
            <ac:spMk id="28" creationId="{82C9528F-903F-4F75-99E3-CC588843E0CA}"/>
          </ac:spMkLst>
        </pc:spChg>
        <pc:spChg chg="add del">
          <ac:chgData name="Bardhonia Harding" userId="1e47516d-01e1-4d07-904f-2b17da643156" providerId="ADAL" clId="{6748375C-B807-4803-B83A-6C215FADF749}" dt="2022-06-08T05:04:46.400" v="982" actId="26606"/>
          <ac:spMkLst>
            <pc:docMk/>
            <pc:sldMk cId="40047285" sldId="267"/>
            <ac:spMk id="30" creationId="{D87AB319-64C0-4E2D-B1CD-0A970301BEEA}"/>
          </ac:spMkLst>
        </pc:spChg>
        <pc:spChg chg="add del">
          <ac:chgData name="Bardhonia Harding" userId="1e47516d-01e1-4d07-904f-2b17da643156" providerId="ADAL" clId="{6748375C-B807-4803-B83A-6C215FADF749}" dt="2022-06-08T05:04:46.400" v="982" actId="26606"/>
          <ac:spMkLst>
            <pc:docMk/>
            <pc:sldMk cId="40047285" sldId="267"/>
            <ac:spMk id="31" creationId="{EDAFA9A5-03CC-4F94-B964-70682CDB0B16}"/>
          </ac:spMkLst>
        </pc:spChg>
        <pc:spChg chg="add del">
          <ac:chgData name="Bardhonia Harding" userId="1e47516d-01e1-4d07-904f-2b17da643156" providerId="ADAL" clId="{6748375C-B807-4803-B83A-6C215FADF749}" dt="2022-06-08T05:04:46.400" v="982" actId="26606"/>
          <ac:spMkLst>
            <pc:docMk/>
            <pc:sldMk cId="40047285" sldId="267"/>
            <ac:spMk id="32" creationId="{73B36B60-731F-409B-A240-BBF521AB746D}"/>
          </ac:spMkLst>
        </pc:spChg>
        <pc:spChg chg="add del mod">
          <ac:chgData name="Bardhonia Harding" userId="1e47516d-01e1-4d07-904f-2b17da643156" providerId="ADAL" clId="{6748375C-B807-4803-B83A-6C215FADF749}" dt="2022-06-08T05:26:14.551" v="1134" actId="478"/>
          <ac:spMkLst>
            <pc:docMk/>
            <pc:sldMk cId="40047285" sldId="267"/>
            <ac:spMk id="33" creationId="{DB60D551-45BA-4EDF-BF8E-D4667B74FD96}"/>
          </ac:spMkLst>
        </pc:spChg>
        <pc:spChg chg="add del">
          <ac:chgData name="Bardhonia Harding" userId="1e47516d-01e1-4d07-904f-2b17da643156" providerId="ADAL" clId="{6748375C-B807-4803-B83A-6C215FADF749}" dt="2022-06-08T05:05:06.369" v="984" actId="26606"/>
          <ac:spMkLst>
            <pc:docMk/>
            <pc:sldMk cId="40047285" sldId="267"/>
            <ac:spMk id="34" creationId="{D87AB319-64C0-4E2D-B1CD-0A970301BEEA}"/>
          </ac:spMkLst>
        </pc:spChg>
        <pc:spChg chg="add del">
          <ac:chgData name="Bardhonia Harding" userId="1e47516d-01e1-4d07-904f-2b17da643156" providerId="ADAL" clId="{6748375C-B807-4803-B83A-6C215FADF749}" dt="2022-06-08T05:05:06.369" v="984" actId="26606"/>
          <ac:spMkLst>
            <pc:docMk/>
            <pc:sldMk cId="40047285" sldId="267"/>
            <ac:spMk id="35" creationId="{BEB1B515-F9F4-43DB-9558-A4C5ABBBFB91}"/>
          </ac:spMkLst>
        </pc:spChg>
        <pc:spChg chg="add del">
          <ac:chgData name="Bardhonia Harding" userId="1e47516d-01e1-4d07-904f-2b17da643156" providerId="ADAL" clId="{6748375C-B807-4803-B83A-6C215FADF749}" dt="2022-06-08T05:05:06.369" v="984" actId="26606"/>
          <ac:spMkLst>
            <pc:docMk/>
            <pc:sldMk cId="40047285" sldId="267"/>
            <ac:spMk id="36" creationId="{82C9528F-903F-4F75-99E3-CC588843E0CA}"/>
          </ac:spMkLst>
        </pc:spChg>
        <pc:spChg chg="add del mod">
          <ac:chgData name="Bardhonia Harding" userId="1e47516d-01e1-4d07-904f-2b17da643156" providerId="ADAL" clId="{6748375C-B807-4803-B83A-6C215FADF749}" dt="2022-06-08T05:27:28.986" v="1145" actId="478"/>
          <ac:spMkLst>
            <pc:docMk/>
            <pc:sldMk cId="40047285" sldId="267"/>
            <ac:spMk id="37" creationId="{4FF600DC-1450-4D5E-BAF4-D3A31B8E70BC}"/>
          </ac:spMkLst>
        </pc:spChg>
        <pc:spChg chg="add del">
          <ac:chgData name="Bardhonia Harding" userId="1e47516d-01e1-4d07-904f-2b17da643156" providerId="ADAL" clId="{6748375C-B807-4803-B83A-6C215FADF749}" dt="2022-06-08T05:05:14" v="986" actId="26606"/>
          <ac:spMkLst>
            <pc:docMk/>
            <pc:sldMk cId="40047285" sldId="267"/>
            <ac:spMk id="38" creationId="{D87AB319-64C0-4E2D-B1CD-0A970301BEEA}"/>
          </ac:spMkLst>
        </pc:spChg>
        <pc:spChg chg="add del">
          <ac:chgData name="Bardhonia Harding" userId="1e47516d-01e1-4d07-904f-2b17da643156" providerId="ADAL" clId="{6748375C-B807-4803-B83A-6C215FADF749}" dt="2022-06-08T05:05:14" v="986" actId="26606"/>
          <ac:spMkLst>
            <pc:docMk/>
            <pc:sldMk cId="40047285" sldId="267"/>
            <ac:spMk id="39" creationId="{EDAFA9A5-03CC-4F94-B964-70682CDB0B16}"/>
          </ac:spMkLst>
        </pc:spChg>
        <pc:spChg chg="add del">
          <ac:chgData name="Bardhonia Harding" userId="1e47516d-01e1-4d07-904f-2b17da643156" providerId="ADAL" clId="{6748375C-B807-4803-B83A-6C215FADF749}" dt="2022-06-08T05:05:14" v="986" actId="26606"/>
          <ac:spMkLst>
            <pc:docMk/>
            <pc:sldMk cId="40047285" sldId="267"/>
            <ac:spMk id="40" creationId="{73B36B60-731F-409B-A240-BBF521AB746D}"/>
          </ac:spMkLst>
        </pc:spChg>
        <pc:spChg chg="add del mod">
          <ac:chgData name="Bardhonia Harding" userId="1e47516d-01e1-4d07-904f-2b17da643156" providerId="ADAL" clId="{6748375C-B807-4803-B83A-6C215FADF749}" dt="2022-06-08T05:23:56.528" v="1111" actId="478"/>
          <ac:spMkLst>
            <pc:docMk/>
            <pc:sldMk cId="40047285" sldId="267"/>
            <ac:spMk id="41" creationId="{680789BD-9BCE-4358-9BDF-B3E2468832F9}"/>
          </ac:spMkLst>
        </pc:spChg>
        <pc:spChg chg="add del">
          <ac:chgData name="Bardhonia Harding" userId="1e47516d-01e1-4d07-904f-2b17da643156" providerId="ADAL" clId="{6748375C-B807-4803-B83A-6C215FADF749}" dt="2022-06-08T05:21:46.127" v="1088" actId="700"/>
          <ac:spMkLst>
            <pc:docMk/>
            <pc:sldMk cId="40047285" sldId="267"/>
            <ac:spMk id="42" creationId="{D87AB319-64C0-4E2D-B1CD-0A970301BEEA}"/>
          </ac:spMkLst>
        </pc:spChg>
        <pc:spChg chg="add del">
          <ac:chgData name="Bardhonia Harding" userId="1e47516d-01e1-4d07-904f-2b17da643156" providerId="ADAL" clId="{6748375C-B807-4803-B83A-6C215FADF749}" dt="2022-06-08T05:21:46.127" v="1088" actId="700"/>
          <ac:spMkLst>
            <pc:docMk/>
            <pc:sldMk cId="40047285" sldId="267"/>
            <ac:spMk id="43" creationId="{BEB1B515-F9F4-43DB-9558-A4C5ABBBFB91}"/>
          </ac:spMkLst>
        </pc:spChg>
        <pc:spChg chg="add del">
          <ac:chgData name="Bardhonia Harding" userId="1e47516d-01e1-4d07-904f-2b17da643156" providerId="ADAL" clId="{6748375C-B807-4803-B83A-6C215FADF749}" dt="2022-06-08T05:21:46.127" v="1088" actId="700"/>
          <ac:spMkLst>
            <pc:docMk/>
            <pc:sldMk cId="40047285" sldId="267"/>
            <ac:spMk id="44" creationId="{82C9528F-903F-4F75-99E3-CC588843E0CA}"/>
          </ac:spMkLst>
        </pc:spChg>
        <pc:spChg chg="add del mod">
          <ac:chgData name="Bardhonia Harding" userId="1e47516d-01e1-4d07-904f-2b17da643156" providerId="ADAL" clId="{6748375C-B807-4803-B83A-6C215FADF749}" dt="2022-06-08T05:23:56.528" v="1111" actId="478"/>
          <ac:spMkLst>
            <pc:docMk/>
            <pc:sldMk cId="40047285" sldId="267"/>
            <ac:spMk id="45" creationId="{6E0E76A5-56C3-4343-B52C-5F78722DEDF2}"/>
          </ac:spMkLst>
        </pc:spChg>
        <pc:spChg chg="add del mod">
          <ac:chgData name="Bardhonia Harding" userId="1e47516d-01e1-4d07-904f-2b17da643156" providerId="ADAL" clId="{6748375C-B807-4803-B83A-6C215FADF749}" dt="2022-06-08T05:23:56.528" v="1111" actId="478"/>
          <ac:spMkLst>
            <pc:docMk/>
            <pc:sldMk cId="40047285" sldId="267"/>
            <ac:spMk id="46" creationId="{024EC75E-2BCE-41CB-AE4A-61279A09F672}"/>
          </ac:spMkLst>
        </pc:spChg>
        <pc:spChg chg="add del mod">
          <ac:chgData name="Bardhonia Harding" userId="1e47516d-01e1-4d07-904f-2b17da643156" providerId="ADAL" clId="{6748375C-B807-4803-B83A-6C215FADF749}" dt="2022-06-08T05:27:28.986" v="1145" actId="478"/>
          <ac:spMkLst>
            <pc:docMk/>
            <pc:sldMk cId="40047285" sldId="267"/>
            <ac:spMk id="47" creationId="{4C397EB5-4E09-4C69-A3C9-A477DBD49D2C}"/>
          </ac:spMkLst>
        </pc:spChg>
        <pc:spChg chg="add del mod">
          <ac:chgData name="Bardhonia Harding" userId="1e47516d-01e1-4d07-904f-2b17da643156" providerId="ADAL" clId="{6748375C-B807-4803-B83A-6C215FADF749}" dt="2022-06-08T05:27:28.986" v="1145" actId="478"/>
          <ac:spMkLst>
            <pc:docMk/>
            <pc:sldMk cId="40047285" sldId="267"/>
            <ac:spMk id="48" creationId="{945D6F84-FC1E-4E85-91F9-5FB4AD1B1BD7}"/>
          </ac:spMkLst>
        </pc:spChg>
        <pc:spChg chg="add del mod">
          <ac:chgData name="Bardhonia Harding" userId="1e47516d-01e1-4d07-904f-2b17da643156" providerId="ADAL" clId="{6748375C-B807-4803-B83A-6C215FADF749}" dt="2022-06-08T05:27:28.986" v="1145" actId="478"/>
          <ac:spMkLst>
            <pc:docMk/>
            <pc:sldMk cId="40047285" sldId="267"/>
            <ac:spMk id="49" creationId="{B21CD14F-013D-4758-BD59-33A79B673C8A}"/>
          </ac:spMkLst>
        </pc:spChg>
        <pc:spChg chg="add del mod">
          <ac:chgData name="Bardhonia Harding" userId="1e47516d-01e1-4d07-904f-2b17da643156" providerId="ADAL" clId="{6748375C-B807-4803-B83A-6C215FADF749}" dt="2022-06-08T05:27:28.986" v="1145" actId="478"/>
          <ac:spMkLst>
            <pc:docMk/>
            <pc:sldMk cId="40047285" sldId="267"/>
            <ac:spMk id="50" creationId="{0E00C69F-F7CB-4EA4-A76A-5189692B447E}"/>
          </ac:spMkLst>
        </pc:spChg>
        <pc:spChg chg="add del mod">
          <ac:chgData name="Bardhonia Harding" userId="1e47516d-01e1-4d07-904f-2b17da643156" providerId="ADAL" clId="{6748375C-B807-4803-B83A-6C215FADF749}" dt="2022-06-08T05:27:13.781" v="1142" actId="478"/>
          <ac:spMkLst>
            <pc:docMk/>
            <pc:sldMk cId="40047285" sldId="267"/>
            <ac:spMk id="51" creationId="{60A14AFA-DC80-4154-BD66-0B48BEB1FC46}"/>
          </ac:spMkLst>
        </pc:spChg>
        <pc:spChg chg="add del mod">
          <ac:chgData name="Bardhonia Harding" userId="1e47516d-01e1-4d07-904f-2b17da643156" providerId="ADAL" clId="{6748375C-B807-4803-B83A-6C215FADF749}" dt="2022-06-08T05:27:28.986" v="1145" actId="478"/>
          <ac:spMkLst>
            <pc:docMk/>
            <pc:sldMk cId="40047285" sldId="267"/>
            <ac:spMk id="52" creationId="{E71FE049-1A4F-4017-B68A-7A707A5622B6}"/>
          </ac:spMkLst>
        </pc:spChg>
        <pc:spChg chg="add del mod">
          <ac:chgData name="Bardhonia Harding" userId="1e47516d-01e1-4d07-904f-2b17da643156" providerId="ADAL" clId="{6748375C-B807-4803-B83A-6C215FADF749}" dt="2022-06-08T05:27:28.986" v="1145" actId="478"/>
          <ac:spMkLst>
            <pc:docMk/>
            <pc:sldMk cId="40047285" sldId="267"/>
            <ac:spMk id="53" creationId="{4ED58464-6B39-400D-BD6E-31B63F009512}"/>
          </ac:spMkLst>
        </pc:spChg>
        <pc:spChg chg="add del mod">
          <ac:chgData name="Bardhonia Harding" userId="1e47516d-01e1-4d07-904f-2b17da643156" providerId="ADAL" clId="{6748375C-B807-4803-B83A-6C215FADF749}" dt="2022-06-08T05:27:28.986" v="1145" actId="478"/>
          <ac:spMkLst>
            <pc:docMk/>
            <pc:sldMk cId="40047285" sldId="267"/>
            <ac:spMk id="54" creationId="{BF5ED0C7-660A-4F1F-856A-C9886AEDA033}"/>
          </ac:spMkLst>
        </pc:spChg>
        <pc:spChg chg="add del mod">
          <ac:chgData name="Bardhonia Harding" userId="1e47516d-01e1-4d07-904f-2b17da643156" providerId="ADAL" clId="{6748375C-B807-4803-B83A-6C215FADF749}" dt="2022-06-08T05:27:28.986" v="1145" actId="478"/>
          <ac:spMkLst>
            <pc:docMk/>
            <pc:sldMk cId="40047285" sldId="267"/>
            <ac:spMk id="55" creationId="{7B4E66AA-B863-488C-B115-7C8406946A8C}"/>
          </ac:spMkLst>
        </pc:spChg>
        <pc:spChg chg="add del mod">
          <ac:chgData name="Bardhonia Harding" userId="1e47516d-01e1-4d07-904f-2b17da643156" providerId="ADAL" clId="{6748375C-B807-4803-B83A-6C215FADF749}" dt="2022-06-08T05:27:28.986" v="1145" actId="478"/>
          <ac:spMkLst>
            <pc:docMk/>
            <pc:sldMk cId="40047285" sldId="267"/>
            <ac:spMk id="56" creationId="{166AB81E-8AE2-44CE-9CDD-68A5F449AE08}"/>
          </ac:spMkLst>
        </pc:spChg>
        <pc:spChg chg="add mod">
          <ac:chgData name="Bardhonia Harding" userId="1e47516d-01e1-4d07-904f-2b17da643156" providerId="ADAL" clId="{6748375C-B807-4803-B83A-6C215FADF749}" dt="2022-06-08T05:29:21.668" v="1161" actId="1076"/>
          <ac:spMkLst>
            <pc:docMk/>
            <pc:sldMk cId="40047285" sldId="267"/>
            <ac:spMk id="57" creationId="{84C7A007-D5E0-463F-BC81-E666519F73EF}"/>
          </ac:spMkLst>
        </pc:spChg>
        <pc:spChg chg="add del mod">
          <ac:chgData name="Bardhonia Harding" userId="1e47516d-01e1-4d07-904f-2b17da643156" providerId="ADAL" clId="{6748375C-B807-4803-B83A-6C215FADF749}" dt="2022-06-08T05:28:26.483" v="1154" actId="478"/>
          <ac:spMkLst>
            <pc:docMk/>
            <pc:sldMk cId="40047285" sldId="267"/>
            <ac:spMk id="60" creationId="{B5F7F8E5-7146-4E7F-9475-FAFA36FB9487}"/>
          </ac:spMkLst>
        </pc:spChg>
        <pc:spChg chg="add del mod">
          <ac:chgData name="Bardhonia Harding" userId="1e47516d-01e1-4d07-904f-2b17da643156" providerId="ADAL" clId="{6748375C-B807-4803-B83A-6C215FADF749}" dt="2022-06-08T05:29:40.135" v="1164"/>
          <ac:spMkLst>
            <pc:docMk/>
            <pc:sldMk cId="40047285" sldId="267"/>
            <ac:spMk id="61" creationId="{32846177-FB28-4F38-84B7-8EDE55EBF797}"/>
          </ac:spMkLst>
        </pc:spChg>
        <pc:spChg chg="mod">
          <ac:chgData name="Bardhonia Harding" userId="1e47516d-01e1-4d07-904f-2b17da643156" providerId="ADAL" clId="{6748375C-B807-4803-B83A-6C215FADF749}" dt="2022-06-08T05:29:42.394" v="1165"/>
          <ac:spMkLst>
            <pc:docMk/>
            <pc:sldMk cId="40047285" sldId="267"/>
            <ac:spMk id="63" creationId="{2C29B6B2-4F99-46C7-9D2C-FE1B3661935D}"/>
          </ac:spMkLst>
        </pc:spChg>
        <pc:spChg chg="mod">
          <ac:chgData name="Bardhonia Harding" userId="1e47516d-01e1-4d07-904f-2b17da643156" providerId="ADAL" clId="{6748375C-B807-4803-B83A-6C215FADF749}" dt="2022-06-08T05:29:42.812" v="1166"/>
          <ac:spMkLst>
            <pc:docMk/>
            <pc:sldMk cId="40047285" sldId="267"/>
            <ac:spMk id="66" creationId="{A6AB2814-0646-4FE2-AD0E-1CB1929D7663}"/>
          </ac:spMkLst>
        </pc:spChg>
        <pc:spChg chg="mod">
          <ac:chgData name="Bardhonia Harding" userId="1e47516d-01e1-4d07-904f-2b17da643156" providerId="ADAL" clId="{6748375C-B807-4803-B83A-6C215FADF749}" dt="2022-06-08T05:29:43.156" v="1167"/>
          <ac:spMkLst>
            <pc:docMk/>
            <pc:sldMk cId="40047285" sldId="267"/>
            <ac:spMk id="69" creationId="{2DC92A58-00C3-4887-9D26-46192B544D95}"/>
          </ac:spMkLst>
        </pc:spChg>
        <pc:spChg chg="mod">
          <ac:chgData name="Bardhonia Harding" userId="1e47516d-01e1-4d07-904f-2b17da643156" providerId="ADAL" clId="{6748375C-B807-4803-B83A-6C215FADF749}" dt="2022-06-08T05:29:43.476" v="1168"/>
          <ac:spMkLst>
            <pc:docMk/>
            <pc:sldMk cId="40047285" sldId="267"/>
            <ac:spMk id="72" creationId="{F37CD507-CCB0-4543-915D-CC581995753E}"/>
          </ac:spMkLst>
        </pc:spChg>
        <pc:spChg chg="mod">
          <ac:chgData name="Bardhonia Harding" userId="1e47516d-01e1-4d07-904f-2b17da643156" providerId="ADAL" clId="{6748375C-B807-4803-B83A-6C215FADF749}" dt="2022-06-08T05:29:43.793" v="1169"/>
          <ac:spMkLst>
            <pc:docMk/>
            <pc:sldMk cId="40047285" sldId="267"/>
            <ac:spMk id="75" creationId="{D9980F56-96EA-4B44-A7D5-37EED1D1E024}"/>
          </ac:spMkLst>
        </pc:spChg>
        <pc:spChg chg="add mod ord">
          <ac:chgData name="Bardhonia Harding" userId="1e47516d-01e1-4d07-904f-2b17da643156" providerId="ADAL" clId="{6748375C-B807-4803-B83A-6C215FADF749}" dt="2022-06-08T06:38:30.733" v="1896" actId="1037"/>
          <ac:spMkLst>
            <pc:docMk/>
            <pc:sldMk cId="40047285" sldId="267"/>
            <ac:spMk id="81" creationId="{ADC82162-0816-48CB-BE8C-DF664C92E84C}"/>
          </ac:spMkLst>
        </pc:spChg>
        <pc:spChg chg="add mod ord">
          <ac:chgData name="Bardhonia Harding" userId="1e47516d-01e1-4d07-904f-2b17da643156" providerId="ADAL" clId="{6748375C-B807-4803-B83A-6C215FADF749}" dt="2022-06-08T06:38:30.733" v="1896" actId="1037"/>
          <ac:spMkLst>
            <pc:docMk/>
            <pc:sldMk cId="40047285" sldId="267"/>
            <ac:spMk id="82" creationId="{4F0C42DE-3DF3-480F-85E2-9B9EECEAF80C}"/>
          </ac:spMkLst>
        </pc:spChg>
        <pc:spChg chg="add mod ord">
          <ac:chgData name="Bardhonia Harding" userId="1e47516d-01e1-4d07-904f-2b17da643156" providerId="ADAL" clId="{6748375C-B807-4803-B83A-6C215FADF749}" dt="2022-06-08T06:38:30.733" v="1896" actId="1037"/>
          <ac:spMkLst>
            <pc:docMk/>
            <pc:sldMk cId="40047285" sldId="267"/>
            <ac:spMk id="83" creationId="{838EBC38-3F5F-4F50-A449-30FCC6285131}"/>
          </ac:spMkLst>
        </pc:spChg>
        <pc:spChg chg="add mod ord">
          <ac:chgData name="Bardhonia Harding" userId="1e47516d-01e1-4d07-904f-2b17da643156" providerId="ADAL" clId="{6748375C-B807-4803-B83A-6C215FADF749}" dt="2022-06-08T06:39:38.539" v="1917" actId="1035"/>
          <ac:spMkLst>
            <pc:docMk/>
            <pc:sldMk cId="40047285" sldId="267"/>
            <ac:spMk id="84" creationId="{23AF0095-F3BE-46DF-90FB-18A2CE6E2C11}"/>
          </ac:spMkLst>
        </pc:spChg>
        <pc:spChg chg="add mod ord">
          <ac:chgData name="Bardhonia Harding" userId="1e47516d-01e1-4d07-904f-2b17da643156" providerId="ADAL" clId="{6748375C-B807-4803-B83A-6C215FADF749}" dt="2022-06-08T06:38:30.733" v="1896" actId="1037"/>
          <ac:spMkLst>
            <pc:docMk/>
            <pc:sldMk cId="40047285" sldId="267"/>
            <ac:spMk id="85" creationId="{D0722787-51F6-4711-9824-2F1EB007A1D5}"/>
          </ac:spMkLst>
        </pc:spChg>
        <pc:spChg chg="add mod ord">
          <ac:chgData name="Bardhonia Harding" userId="1e47516d-01e1-4d07-904f-2b17da643156" providerId="ADAL" clId="{6748375C-B807-4803-B83A-6C215FADF749}" dt="2022-06-08T06:39:49.254" v="1934" actId="1035"/>
          <ac:spMkLst>
            <pc:docMk/>
            <pc:sldMk cId="40047285" sldId="267"/>
            <ac:spMk id="86" creationId="{98B1CD40-4C33-4A25-9AE4-09E2DB507987}"/>
          </ac:spMkLst>
        </pc:spChg>
        <pc:grpChg chg="add mod">
          <ac:chgData name="Bardhonia Harding" userId="1e47516d-01e1-4d07-904f-2b17da643156" providerId="ADAL" clId="{6748375C-B807-4803-B83A-6C215FADF749}" dt="2022-06-08T06:40:54.669" v="1998" actId="1036"/>
          <ac:grpSpMkLst>
            <pc:docMk/>
            <pc:sldMk cId="40047285" sldId="267"/>
            <ac:grpSpMk id="8" creationId="{995D1393-D982-4869-8950-D02B3125779A}"/>
          </ac:grpSpMkLst>
        </pc:grpChg>
        <pc:grpChg chg="add mod">
          <ac:chgData name="Bardhonia Harding" userId="1e47516d-01e1-4d07-904f-2b17da643156" providerId="ADAL" clId="{6748375C-B807-4803-B83A-6C215FADF749}" dt="2022-06-08T06:39:49.254" v="1934" actId="1035"/>
          <ac:grpSpMkLst>
            <pc:docMk/>
            <pc:sldMk cId="40047285" sldId="267"/>
            <ac:grpSpMk id="14" creationId="{F77D2747-13BC-463C-8D25-285AE3A18AD2}"/>
          </ac:grpSpMkLst>
        </pc:grpChg>
        <pc:grpChg chg="add mod">
          <ac:chgData name="Bardhonia Harding" userId="1e47516d-01e1-4d07-904f-2b17da643156" providerId="ADAL" clId="{6748375C-B807-4803-B83A-6C215FADF749}" dt="2022-06-08T06:39:38.539" v="1917" actId="1035"/>
          <ac:grpSpMkLst>
            <pc:docMk/>
            <pc:sldMk cId="40047285" sldId="267"/>
            <ac:grpSpMk id="15" creationId="{658E8F72-2913-4383-ADCA-E92B2B801BCC}"/>
          </ac:grpSpMkLst>
        </pc:grpChg>
        <pc:grpChg chg="add mod">
          <ac:chgData name="Bardhonia Harding" userId="1e47516d-01e1-4d07-904f-2b17da643156" providerId="ADAL" clId="{6748375C-B807-4803-B83A-6C215FADF749}" dt="2022-06-08T06:39:41.908" v="1921" actId="1035"/>
          <ac:grpSpMkLst>
            <pc:docMk/>
            <pc:sldMk cId="40047285" sldId="267"/>
            <ac:grpSpMk id="16" creationId="{FC961893-8815-47ED-AD65-BED3FBC93717}"/>
          </ac:grpSpMkLst>
        </pc:grpChg>
        <pc:grpChg chg="add mod">
          <ac:chgData name="Bardhonia Harding" userId="1e47516d-01e1-4d07-904f-2b17da643156" providerId="ADAL" clId="{6748375C-B807-4803-B83A-6C215FADF749}" dt="2022-06-08T06:39:44.863" v="1925" actId="1035"/>
          <ac:grpSpMkLst>
            <pc:docMk/>
            <pc:sldMk cId="40047285" sldId="267"/>
            <ac:grpSpMk id="20" creationId="{01BD753C-5CD3-4837-8E11-BA1D56DD7DCF}"/>
          </ac:grpSpMkLst>
        </pc:grpChg>
        <pc:grpChg chg="add mod">
          <ac:chgData name="Bardhonia Harding" userId="1e47516d-01e1-4d07-904f-2b17da643156" providerId="ADAL" clId="{6748375C-B807-4803-B83A-6C215FADF749}" dt="2022-06-08T06:38:30.733" v="1896" actId="1037"/>
          <ac:grpSpMkLst>
            <pc:docMk/>
            <pc:sldMk cId="40047285" sldId="267"/>
            <ac:grpSpMk id="21" creationId="{0A052394-0F8E-45C2-98A6-1E984E7D2099}"/>
          </ac:grpSpMkLst>
        </pc:grpChg>
        <pc:grpChg chg="add mod">
          <ac:chgData name="Bardhonia Harding" userId="1e47516d-01e1-4d07-904f-2b17da643156" providerId="ADAL" clId="{6748375C-B807-4803-B83A-6C215FADF749}" dt="2022-06-08T05:27:45.032" v="1149" actId="1076"/>
          <ac:grpSpMkLst>
            <pc:docMk/>
            <pc:sldMk cId="40047285" sldId="267"/>
            <ac:grpSpMk id="22" creationId="{6AFF59F0-5C99-48B1-9BCA-86044D14C037}"/>
          </ac:grpSpMkLst>
        </pc:grpChg>
        <pc:grpChg chg="mod">
          <ac:chgData name="Bardhonia Harding" userId="1e47516d-01e1-4d07-904f-2b17da643156" providerId="ADAL" clId="{6748375C-B807-4803-B83A-6C215FADF749}" dt="2022-06-08T05:22:18.542" v="1092"/>
          <ac:grpSpMkLst>
            <pc:docMk/>
            <pc:sldMk cId="40047285" sldId="267"/>
            <ac:grpSpMk id="25" creationId="{A49BE331-75BB-41FB-A0E7-60A151BBE754}"/>
          </ac:grpSpMkLst>
        </pc:grpChg>
        <pc:grpChg chg="add mod">
          <ac:chgData name="Bardhonia Harding" userId="1e47516d-01e1-4d07-904f-2b17da643156" providerId="ADAL" clId="{6748375C-B807-4803-B83A-6C215FADF749}" dt="2022-06-08T06:37:05.468" v="1879" actId="552"/>
          <ac:grpSpMkLst>
            <pc:docMk/>
            <pc:sldMk cId="40047285" sldId="267"/>
            <ac:grpSpMk id="62" creationId="{9A77D98D-9DA7-4781-8FCD-6CDDD2AB55D2}"/>
          </ac:grpSpMkLst>
        </pc:grpChg>
        <pc:grpChg chg="add mod">
          <ac:chgData name="Bardhonia Harding" userId="1e47516d-01e1-4d07-904f-2b17da643156" providerId="ADAL" clId="{6748375C-B807-4803-B83A-6C215FADF749}" dt="2022-06-08T06:40:45.166" v="1971" actId="1035"/>
          <ac:grpSpMkLst>
            <pc:docMk/>
            <pc:sldMk cId="40047285" sldId="267"/>
            <ac:grpSpMk id="65" creationId="{0BFC7E4B-E068-47B2-95EC-51981866D1C2}"/>
          </ac:grpSpMkLst>
        </pc:grpChg>
        <pc:grpChg chg="add mod">
          <ac:chgData name="Bardhonia Harding" userId="1e47516d-01e1-4d07-904f-2b17da643156" providerId="ADAL" clId="{6748375C-B807-4803-B83A-6C215FADF749}" dt="2022-06-08T06:40:42.426" v="1966" actId="1035"/>
          <ac:grpSpMkLst>
            <pc:docMk/>
            <pc:sldMk cId="40047285" sldId="267"/>
            <ac:grpSpMk id="68" creationId="{CA42B4FF-D225-4B08-8953-E6E310ACB91F}"/>
          </ac:grpSpMkLst>
        </pc:grpChg>
        <pc:grpChg chg="add mod">
          <ac:chgData name="Bardhonia Harding" userId="1e47516d-01e1-4d07-904f-2b17da643156" providerId="ADAL" clId="{6748375C-B807-4803-B83A-6C215FADF749}" dt="2022-06-08T06:40:39.414" v="1958" actId="1036"/>
          <ac:grpSpMkLst>
            <pc:docMk/>
            <pc:sldMk cId="40047285" sldId="267"/>
            <ac:grpSpMk id="71" creationId="{1A2A1B1B-6D88-41F3-8FEB-C5ACE2DFDB58}"/>
          </ac:grpSpMkLst>
        </pc:grpChg>
        <pc:grpChg chg="add mod">
          <ac:chgData name="Bardhonia Harding" userId="1e47516d-01e1-4d07-904f-2b17da643156" providerId="ADAL" clId="{6748375C-B807-4803-B83A-6C215FADF749}" dt="2022-06-08T06:40:34.764" v="1948" actId="1035"/>
          <ac:grpSpMkLst>
            <pc:docMk/>
            <pc:sldMk cId="40047285" sldId="267"/>
            <ac:grpSpMk id="74" creationId="{06C7BF31-67A1-4FC6-93BC-B39879C4A5F1}"/>
          </ac:grpSpMkLst>
        </pc:grpChg>
        <pc:grpChg chg="add mod">
          <ac:chgData name="Bardhonia Harding" userId="1e47516d-01e1-4d07-904f-2b17da643156" providerId="ADAL" clId="{6748375C-B807-4803-B83A-6C215FADF749}" dt="2022-06-08T06:38:30.733" v="1896" actId="1037"/>
          <ac:grpSpMkLst>
            <pc:docMk/>
            <pc:sldMk cId="40047285" sldId="267"/>
            <ac:grpSpMk id="77" creationId="{587EA625-2FBB-4E3C-8355-DCF625EAC4FD}"/>
          </ac:grpSpMkLst>
        </pc:grpChg>
        <pc:graphicFrameChg chg="add mod modGraphic">
          <ac:chgData name="Bardhonia Harding" userId="1e47516d-01e1-4d07-904f-2b17da643156" providerId="ADAL" clId="{6748375C-B807-4803-B83A-6C215FADF749}" dt="2022-06-08T06:41:46.745" v="2000" actId="20577"/>
          <ac:graphicFrameMkLst>
            <pc:docMk/>
            <pc:sldMk cId="40047285" sldId="267"/>
            <ac:graphicFrameMk id="6" creationId="{00000000-0000-0000-0000-000000000000}"/>
          </ac:graphicFrameMkLst>
        </pc:graphicFrameChg>
        <pc:picChg chg="add del mod">
          <ac:chgData name="Bardhonia Harding" userId="1e47516d-01e1-4d07-904f-2b17da643156" providerId="ADAL" clId="{6748375C-B807-4803-B83A-6C215FADF749}" dt="2022-06-08T05:44:52.890" v="1259" actId="478"/>
          <ac:picMkLst>
            <pc:docMk/>
            <pc:sldMk cId="40047285" sldId="267"/>
            <ac:picMk id="5122" creationId="{0D3ED485-AE77-4FD2-9024-4346E858AB06}"/>
          </ac:picMkLst>
        </pc:picChg>
        <pc:picChg chg="add del mod">
          <ac:chgData name="Bardhonia Harding" userId="1e47516d-01e1-4d07-904f-2b17da643156" providerId="ADAL" clId="{6748375C-B807-4803-B83A-6C215FADF749}" dt="2022-06-08T05:49:34.249" v="1268" actId="478"/>
          <ac:picMkLst>
            <pc:docMk/>
            <pc:sldMk cId="40047285" sldId="267"/>
            <ac:picMk id="5124" creationId="{EBD6CFB0-5AC9-4664-8BBF-86546851DC33}"/>
          </ac:picMkLst>
        </pc:picChg>
        <pc:picChg chg="add mod">
          <ac:chgData name="Bardhonia Harding" userId="1e47516d-01e1-4d07-904f-2b17da643156" providerId="ADAL" clId="{6748375C-B807-4803-B83A-6C215FADF749}" dt="2022-06-08T06:38:30.733" v="1896" actId="1037"/>
          <ac:picMkLst>
            <pc:docMk/>
            <pc:sldMk cId="40047285" sldId="267"/>
            <ac:picMk id="5126" creationId="{09256E1A-368D-4E05-84C4-DC263193C116}"/>
          </ac:picMkLst>
        </pc:picChg>
        <pc:picChg chg="add mod modCrop">
          <ac:chgData name="Bardhonia Harding" userId="1e47516d-01e1-4d07-904f-2b17da643156" providerId="ADAL" clId="{6748375C-B807-4803-B83A-6C215FADF749}" dt="2022-06-08T06:38:30.733" v="1896" actId="1037"/>
          <ac:picMkLst>
            <pc:docMk/>
            <pc:sldMk cId="40047285" sldId="267"/>
            <ac:picMk id="5128" creationId="{26D67BB4-9B04-46A0-8EE2-A59A1344CDB3}"/>
          </ac:picMkLst>
        </pc:picChg>
        <pc:picChg chg="add mod">
          <ac:chgData name="Bardhonia Harding" userId="1e47516d-01e1-4d07-904f-2b17da643156" providerId="ADAL" clId="{6748375C-B807-4803-B83A-6C215FADF749}" dt="2022-06-08T06:38:30.733" v="1896" actId="1037"/>
          <ac:picMkLst>
            <pc:docMk/>
            <pc:sldMk cId="40047285" sldId="267"/>
            <ac:picMk id="5130" creationId="{CE26F971-B5AA-4D03-8B5D-A7666296EB77}"/>
          </ac:picMkLst>
        </pc:picChg>
        <pc:picChg chg="add mod">
          <ac:chgData name="Bardhonia Harding" userId="1e47516d-01e1-4d07-904f-2b17da643156" providerId="ADAL" clId="{6748375C-B807-4803-B83A-6C215FADF749}" dt="2022-06-08T06:38:30.733" v="1896" actId="1037"/>
          <ac:picMkLst>
            <pc:docMk/>
            <pc:sldMk cId="40047285" sldId="267"/>
            <ac:picMk id="5132" creationId="{E94AFAB7-3856-4868-AACD-6AC682EEC293}"/>
          </ac:picMkLst>
        </pc:picChg>
        <pc:picChg chg="add mod">
          <ac:chgData name="Bardhonia Harding" userId="1e47516d-01e1-4d07-904f-2b17da643156" providerId="ADAL" clId="{6748375C-B807-4803-B83A-6C215FADF749}" dt="2022-06-08T06:39:49.254" v="1934" actId="1035"/>
          <ac:picMkLst>
            <pc:docMk/>
            <pc:sldMk cId="40047285" sldId="267"/>
            <ac:picMk id="5134" creationId="{5F52C351-E2D4-41D0-8158-4967D104B815}"/>
          </ac:picMkLst>
        </pc:picChg>
        <pc:picChg chg="add del">
          <ac:chgData name="Bardhonia Harding" userId="1e47516d-01e1-4d07-904f-2b17da643156" providerId="ADAL" clId="{6748375C-B807-4803-B83A-6C215FADF749}" dt="2022-06-08T05:48:05.584" v="1264" actId="478"/>
          <ac:picMkLst>
            <pc:docMk/>
            <pc:sldMk cId="40047285" sldId="267"/>
            <ac:picMk id="5136" creationId="{16CA4B2A-6690-4C71-AFCE-E7242B8DC35E}"/>
          </ac:picMkLst>
        </pc:picChg>
        <pc:picChg chg="add mod">
          <ac:chgData name="Bardhonia Harding" userId="1e47516d-01e1-4d07-904f-2b17da643156" providerId="ADAL" clId="{6748375C-B807-4803-B83A-6C215FADF749}" dt="2022-06-08T06:39:38.539" v="1917" actId="1035"/>
          <ac:picMkLst>
            <pc:docMk/>
            <pc:sldMk cId="40047285" sldId="267"/>
            <ac:picMk id="5138" creationId="{F1C4E6DB-67E9-42E9-BEBB-7081FD4BEFE8}"/>
          </ac:picMkLst>
        </pc:picChg>
        <pc:cxnChg chg="add mod">
          <ac:chgData name="Bardhonia Harding" userId="1e47516d-01e1-4d07-904f-2b17da643156" providerId="ADAL" clId="{6748375C-B807-4803-B83A-6C215FADF749}" dt="2022-06-08T05:29:18.447" v="1160" actId="14100"/>
          <ac:cxnSpMkLst>
            <pc:docMk/>
            <pc:sldMk cId="40047285" sldId="267"/>
            <ac:cxnSpMk id="4" creationId="{8E1BD14F-6577-4BD9-807F-6D5B355FEFC3}"/>
          </ac:cxnSpMkLst>
        </pc:cxnChg>
        <pc:cxnChg chg="mod">
          <ac:chgData name="Bardhonia Harding" userId="1e47516d-01e1-4d07-904f-2b17da643156" providerId="ADAL" clId="{6748375C-B807-4803-B83A-6C215FADF749}" dt="2022-06-08T05:22:18.542" v="1092"/>
          <ac:cxnSpMkLst>
            <pc:docMk/>
            <pc:sldMk cId="40047285" sldId="267"/>
            <ac:cxnSpMk id="29" creationId="{78D4868F-814E-45BF-8F89-2AD426E02B60}"/>
          </ac:cxnSpMkLst>
        </pc:cxnChg>
        <pc:cxnChg chg="add del mod">
          <ac:chgData name="Bardhonia Harding" userId="1e47516d-01e1-4d07-904f-2b17da643156" providerId="ADAL" clId="{6748375C-B807-4803-B83A-6C215FADF749}" dt="2022-06-08T05:27:28.986" v="1145" actId="478"/>
          <ac:cxnSpMkLst>
            <pc:docMk/>
            <pc:sldMk cId="40047285" sldId="267"/>
            <ac:cxnSpMk id="58" creationId="{0ACA16D2-7AA0-4010-ADD3-70C44607D279}"/>
          </ac:cxnSpMkLst>
        </pc:cxnChg>
        <pc:cxnChg chg="add del mod">
          <ac:chgData name="Bardhonia Harding" userId="1e47516d-01e1-4d07-904f-2b17da643156" providerId="ADAL" clId="{6748375C-B807-4803-B83A-6C215FADF749}" dt="2022-06-08T05:27:28.986" v="1145" actId="478"/>
          <ac:cxnSpMkLst>
            <pc:docMk/>
            <pc:sldMk cId="40047285" sldId="267"/>
            <ac:cxnSpMk id="59" creationId="{69590487-7074-4217-80A8-19AF5B9E37A7}"/>
          </ac:cxnSpMkLst>
        </pc:cxnChg>
        <pc:cxnChg chg="mod">
          <ac:chgData name="Bardhonia Harding" userId="1e47516d-01e1-4d07-904f-2b17da643156" providerId="ADAL" clId="{6748375C-B807-4803-B83A-6C215FADF749}" dt="2022-06-08T05:29:42.394" v="1165"/>
          <ac:cxnSpMkLst>
            <pc:docMk/>
            <pc:sldMk cId="40047285" sldId="267"/>
            <ac:cxnSpMk id="64" creationId="{814AD179-352E-4D66-A236-4A5B04717575}"/>
          </ac:cxnSpMkLst>
        </pc:cxnChg>
        <pc:cxnChg chg="mod">
          <ac:chgData name="Bardhonia Harding" userId="1e47516d-01e1-4d07-904f-2b17da643156" providerId="ADAL" clId="{6748375C-B807-4803-B83A-6C215FADF749}" dt="2022-06-08T05:29:42.812" v="1166"/>
          <ac:cxnSpMkLst>
            <pc:docMk/>
            <pc:sldMk cId="40047285" sldId="267"/>
            <ac:cxnSpMk id="67" creationId="{DEF93885-89DC-480E-AC30-EC966BF75BF1}"/>
          </ac:cxnSpMkLst>
        </pc:cxnChg>
        <pc:cxnChg chg="mod">
          <ac:chgData name="Bardhonia Harding" userId="1e47516d-01e1-4d07-904f-2b17da643156" providerId="ADAL" clId="{6748375C-B807-4803-B83A-6C215FADF749}" dt="2022-06-08T05:29:43.156" v="1167"/>
          <ac:cxnSpMkLst>
            <pc:docMk/>
            <pc:sldMk cId="40047285" sldId="267"/>
            <ac:cxnSpMk id="70" creationId="{172AF409-12E5-44FC-853A-164D14DD09F5}"/>
          </ac:cxnSpMkLst>
        </pc:cxnChg>
        <pc:cxnChg chg="mod">
          <ac:chgData name="Bardhonia Harding" userId="1e47516d-01e1-4d07-904f-2b17da643156" providerId="ADAL" clId="{6748375C-B807-4803-B83A-6C215FADF749}" dt="2022-06-08T05:29:43.476" v="1168"/>
          <ac:cxnSpMkLst>
            <pc:docMk/>
            <pc:sldMk cId="40047285" sldId="267"/>
            <ac:cxnSpMk id="73" creationId="{F645D6CF-A14C-4C77-81CD-3B38F4DB76DE}"/>
          </ac:cxnSpMkLst>
        </pc:cxnChg>
        <pc:cxnChg chg="mod">
          <ac:chgData name="Bardhonia Harding" userId="1e47516d-01e1-4d07-904f-2b17da643156" providerId="ADAL" clId="{6748375C-B807-4803-B83A-6C215FADF749}" dt="2022-06-08T05:29:43.793" v="1169"/>
          <ac:cxnSpMkLst>
            <pc:docMk/>
            <pc:sldMk cId="40047285" sldId="267"/>
            <ac:cxnSpMk id="76" creationId="{1D237793-3876-4B53-8734-BF12A2A5AD72}"/>
          </ac:cxnSpMkLst>
        </pc:cxnChg>
      </pc:sldChg>
      <pc:sldChg chg="addSp delSp modSp mod setBg setClrOvrMap">
        <pc:chgData name="Bardhonia Harding" userId="1e47516d-01e1-4d07-904f-2b17da643156" providerId="ADAL" clId="{6748375C-B807-4803-B83A-6C215FADF749}" dt="2022-06-08T05:54:30.770" v="1446" actId="26606"/>
        <pc:sldMkLst>
          <pc:docMk/>
          <pc:sldMk cId="2042467327" sldId="268"/>
        </pc:sldMkLst>
        <pc:spChg chg="mod">
          <ac:chgData name="Bardhonia Harding" userId="1e47516d-01e1-4d07-904f-2b17da643156" providerId="ADAL" clId="{6748375C-B807-4803-B83A-6C215FADF749}" dt="2022-06-08T05:54:30.753" v="1445" actId="26606"/>
          <ac:spMkLst>
            <pc:docMk/>
            <pc:sldMk cId="2042467327" sldId="268"/>
            <ac:spMk id="2" creationId="{00000000-0000-0000-0000-000000000000}"/>
          </ac:spMkLst>
        </pc:spChg>
        <pc:spChg chg="add del mod">
          <ac:chgData name="Bardhonia Harding" userId="1e47516d-01e1-4d07-904f-2b17da643156" providerId="ADAL" clId="{6748375C-B807-4803-B83A-6C215FADF749}" dt="2022-06-08T05:54:30.770" v="1446" actId="26606"/>
          <ac:spMkLst>
            <pc:docMk/>
            <pc:sldMk cId="2042467327" sldId="268"/>
            <ac:spMk id="3" creationId="{00000000-0000-0000-0000-000000000000}"/>
          </ac:spMkLst>
        </pc:spChg>
        <pc:spChg chg="add del">
          <ac:chgData name="Bardhonia Harding" userId="1e47516d-01e1-4d07-904f-2b17da643156" providerId="ADAL" clId="{6748375C-B807-4803-B83A-6C215FADF749}" dt="2022-06-08T05:54:30.770" v="1446" actId="26606"/>
          <ac:spMkLst>
            <pc:docMk/>
            <pc:sldMk cId="2042467327" sldId="268"/>
            <ac:spMk id="8" creationId="{888FA52F-675E-4661-BA16-455C93943049}"/>
          </ac:spMkLst>
        </pc:spChg>
        <pc:spChg chg="add del">
          <ac:chgData name="Bardhonia Harding" userId="1e47516d-01e1-4d07-904f-2b17da643156" providerId="ADAL" clId="{6748375C-B807-4803-B83A-6C215FADF749}" dt="2022-06-08T05:54:30.753" v="1445" actId="26606"/>
          <ac:spMkLst>
            <pc:docMk/>
            <pc:sldMk cId="2042467327" sldId="268"/>
            <ac:spMk id="13" creationId="{110524E9-E361-435E-93CC-D891398D1EE8}"/>
          </ac:spMkLst>
        </pc:spChg>
        <pc:spChg chg="add del">
          <ac:chgData name="Bardhonia Harding" userId="1e47516d-01e1-4d07-904f-2b17da643156" providerId="ADAL" clId="{6748375C-B807-4803-B83A-6C215FADF749}" dt="2022-06-08T05:54:30.753" v="1445" actId="26606"/>
          <ac:spMkLst>
            <pc:docMk/>
            <pc:sldMk cId="2042467327" sldId="268"/>
            <ac:spMk id="14" creationId="{AD6F6937-3B5A-4391-9F37-58A571B362A9}"/>
          </ac:spMkLst>
        </pc:spChg>
        <pc:spChg chg="add del">
          <ac:chgData name="Bardhonia Harding" userId="1e47516d-01e1-4d07-904f-2b17da643156" providerId="ADAL" clId="{6748375C-B807-4803-B83A-6C215FADF749}" dt="2022-06-08T04:53:45.090" v="944" actId="26606"/>
          <ac:spMkLst>
            <pc:docMk/>
            <pc:sldMk cId="2042467327" sldId="268"/>
            <ac:spMk id="15" creationId="{110524E9-E361-435E-93CC-D891398D1EE8}"/>
          </ac:spMkLst>
        </pc:spChg>
        <pc:spChg chg="add del">
          <ac:chgData name="Bardhonia Harding" userId="1e47516d-01e1-4d07-904f-2b17da643156" providerId="ADAL" clId="{6748375C-B807-4803-B83A-6C215FADF749}" dt="2022-06-08T04:53:46.668" v="946" actId="26606"/>
          <ac:spMkLst>
            <pc:docMk/>
            <pc:sldMk cId="2042467327" sldId="268"/>
            <ac:spMk id="16" creationId="{8E7CFAA6-1DBB-43B0-BD82-2FB83CF4E4A4}"/>
          </ac:spMkLst>
        </pc:spChg>
        <pc:spChg chg="add del">
          <ac:chgData name="Bardhonia Harding" userId="1e47516d-01e1-4d07-904f-2b17da643156" providerId="ADAL" clId="{6748375C-B807-4803-B83A-6C215FADF749}" dt="2022-06-08T04:53:45.090" v="944" actId="26606"/>
          <ac:spMkLst>
            <pc:docMk/>
            <pc:sldMk cId="2042467327" sldId="268"/>
            <ac:spMk id="17" creationId="{AD6F6937-3B5A-4391-9F37-58A571B362A9}"/>
          </ac:spMkLst>
        </pc:spChg>
        <pc:spChg chg="add del">
          <ac:chgData name="Bardhonia Harding" userId="1e47516d-01e1-4d07-904f-2b17da643156" providerId="ADAL" clId="{6748375C-B807-4803-B83A-6C215FADF749}" dt="2022-06-08T04:53:48.237" v="948" actId="26606"/>
          <ac:spMkLst>
            <pc:docMk/>
            <pc:sldMk cId="2042467327" sldId="268"/>
            <ac:spMk id="18" creationId="{888FA52F-675E-4661-BA16-455C93943049}"/>
          </ac:spMkLst>
        </pc:spChg>
        <pc:spChg chg="add del">
          <ac:chgData name="Bardhonia Harding" userId="1e47516d-01e1-4d07-904f-2b17da643156" providerId="ADAL" clId="{6748375C-B807-4803-B83A-6C215FADF749}" dt="2022-06-08T04:53:45.090" v="944" actId="26606"/>
          <ac:spMkLst>
            <pc:docMk/>
            <pc:sldMk cId="2042467327" sldId="268"/>
            <ac:spMk id="19" creationId="{C962AC3C-FEB4-4C6A-8CA6-D570CD0098A9}"/>
          </ac:spMkLst>
        </pc:spChg>
        <pc:spChg chg="add del">
          <ac:chgData name="Bardhonia Harding" userId="1e47516d-01e1-4d07-904f-2b17da643156" providerId="ADAL" clId="{6748375C-B807-4803-B83A-6C215FADF749}" dt="2022-06-08T05:54:30.753" v="1445" actId="26606"/>
          <ac:spMkLst>
            <pc:docMk/>
            <pc:sldMk cId="2042467327" sldId="268"/>
            <ac:spMk id="22" creationId="{C962AC3C-FEB4-4C6A-8CA6-D570CD0098A9}"/>
          </ac:spMkLst>
        </pc:spChg>
        <pc:spChg chg="add del">
          <ac:chgData name="Bardhonia Harding" userId="1e47516d-01e1-4d07-904f-2b17da643156" providerId="ADAL" clId="{6748375C-B807-4803-B83A-6C215FADF749}" dt="2022-06-08T04:53:54.649" v="950" actId="26606"/>
          <ac:spMkLst>
            <pc:docMk/>
            <pc:sldMk cId="2042467327" sldId="268"/>
            <ac:spMk id="23" creationId="{888FA52F-675E-4661-BA16-455C93943049}"/>
          </ac:spMkLst>
        </pc:spChg>
        <pc:spChg chg="add">
          <ac:chgData name="Bardhonia Harding" userId="1e47516d-01e1-4d07-904f-2b17da643156" providerId="ADAL" clId="{6748375C-B807-4803-B83A-6C215FADF749}" dt="2022-06-08T05:54:30.770" v="1446" actId="26606"/>
          <ac:spMkLst>
            <pc:docMk/>
            <pc:sldMk cId="2042467327" sldId="268"/>
            <ac:spMk id="26" creationId="{888FA52F-675E-4661-BA16-455C93943049}"/>
          </ac:spMkLst>
        </pc:spChg>
        <pc:spChg chg="add del">
          <ac:chgData name="Bardhonia Harding" userId="1e47516d-01e1-4d07-904f-2b17da643156" providerId="ADAL" clId="{6748375C-B807-4803-B83A-6C215FADF749}" dt="2022-06-08T04:53:57.398" v="952" actId="26606"/>
          <ac:spMkLst>
            <pc:docMk/>
            <pc:sldMk cId="2042467327" sldId="268"/>
            <ac:spMk id="27" creationId="{854C4829-CF39-4CF4-973E-6F5A32F80A25}"/>
          </ac:spMkLst>
        </pc:spChg>
        <pc:spChg chg="add del">
          <ac:chgData name="Bardhonia Harding" userId="1e47516d-01e1-4d07-904f-2b17da643156" providerId="ADAL" clId="{6748375C-B807-4803-B83A-6C215FADF749}" dt="2022-06-08T04:53:57.398" v="952" actId="26606"/>
          <ac:spMkLst>
            <pc:docMk/>
            <pc:sldMk cId="2042467327" sldId="268"/>
            <ac:spMk id="28" creationId="{00000000-0000-0000-0000-000000000000}"/>
          </ac:spMkLst>
        </pc:spChg>
        <pc:spChg chg="add del">
          <ac:chgData name="Bardhonia Harding" userId="1e47516d-01e1-4d07-904f-2b17da643156" providerId="ADAL" clId="{6748375C-B807-4803-B83A-6C215FADF749}" dt="2022-06-08T04:53:57.974" v="954" actId="26606"/>
          <ac:spMkLst>
            <pc:docMk/>
            <pc:sldMk cId="2042467327" sldId="268"/>
            <ac:spMk id="30" creationId="{6FE3A536-71BE-44C0-839D-5F8F056A25FD}"/>
          </ac:spMkLst>
        </pc:spChg>
        <pc:spChg chg="add del">
          <ac:chgData name="Bardhonia Harding" userId="1e47516d-01e1-4d07-904f-2b17da643156" providerId="ADAL" clId="{6748375C-B807-4803-B83A-6C215FADF749}" dt="2022-06-08T04:53:57.974" v="954" actId="26606"/>
          <ac:spMkLst>
            <pc:docMk/>
            <pc:sldMk cId="2042467327" sldId="268"/>
            <ac:spMk id="31" creationId="{00000000-0000-0000-0000-000000000000}"/>
          </ac:spMkLst>
        </pc:spChg>
        <pc:spChg chg="add del">
          <ac:chgData name="Bardhonia Harding" userId="1e47516d-01e1-4d07-904f-2b17da643156" providerId="ADAL" clId="{6748375C-B807-4803-B83A-6C215FADF749}" dt="2022-06-08T04:54:07.940" v="956" actId="26606"/>
          <ac:spMkLst>
            <pc:docMk/>
            <pc:sldMk cId="2042467327" sldId="268"/>
            <ac:spMk id="33" creationId="{00000000-0000-0000-0000-000000000000}"/>
          </ac:spMkLst>
        </pc:spChg>
        <pc:spChg chg="add del">
          <ac:chgData name="Bardhonia Harding" userId="1e47516d-01e1-4d07-904f-2b17da643156" providerId="ADAL" clId="{6748375C-B807-4803-B83A-6C215FADF749}" dt="2022-06-08T04:54:07.940" v="956" actId="26606"/>
          <ac:spMkLst>
            <pc:docMk/>
            <pc:sldMk cId="2042467327" sldId="268"/>
            <ac:spMk id="34" creationId="{788D80A3-503A-400A-9D7F-99EC3CE0654D}"/>
          </ac:spMkLst>
        </pc:spChg>
        <pc:graphicFrameChg chg="add del">
          <ac:chgData name="Bardhonia Harding" userId="1e47516d-01e1-4d07-904f-2b17da643156" providerId="ADAL" clId="{6748375C-B807-4803-B83A-6C215FADF749}" dt="2022-06-08T04:53:46.668" v="946" actId="26606"/>
          <ac:graphicFrameMkLst>
            <pc:docMk/>
            <pc:sldMk cId="2042467327" sldId="268"/>
            <ac:graphicFrameMk id="12" creationId="{0F31F611-7050-EEA4-1F95-E5E4CDF77067}"/>
          </ac:graphicFrameMkLst>
        </pc:graphicFrameChg>
        <pc:graphicFrameChg chg="add del">
          <ac:chgData name="Bardhonia Harding" userId="1e47516d-01e1-4d07-904f-2b17da643156" providerId="ADAL" clId="{6748375C-B807-4803-B83A-6C215FADF749}" dt="2022-06-08T04:53:48.237" v="948" actId="26606"/>
          <ac:graphicFrameMkLst>
            <pc:docMk/>
            <pc:sldMk cId="2042467327" sldId="268"/>
            <ac:graphicFrameMk id="21" creationId="{5D36F1C1-FE4E-3C6B-7BDB-1AC01D4F1FDF}"/>
          </ac:graphicFrameMkLst>
        </pc:graphicFrameChg>
        <pc:graphicFrameChg chg="add del">
          <ac:chgData name="Bardhonia Harding" userId="1e47516d-01e1-4d07-904f-2b17da643156" providerId="ADAL" clId="{6748375C-B807-4803-B83A-6C215FADF749}" dt="2022-06-08T04:53:54.649" v="950" actId="26606"/>
          <ac:graphicFrameMkLst>
            <pc:docMk/>
            <pc:sldMk cId="2042467327" sldId="268"/>
            <ac:graphicFrameMk id="25" creationId="{121E9B06-3E17-9C4F-7AF2-D5CE7FC5C4AB}"/>
          </ac:graphicFrameMkLst>
        </pc:graphicFrameChg>
        <pc:graphicFrameChg chg="add">
          <ac:chgData name="Bardhonia Harding" userId="1e47516d-01e1-4d07-904f-2b17da643156" providerId="ADAL" clId="{6748375C-B807-4803-B83A-6C215FADF749}" dt="2022-06-08T05:54:30.770" v="1446" actId="26606"/>
          <ac:graphicFrameMkLst>
            <pc:docMk/>
            <pc:sldMk cId="2042467327" sldId="268"/>
            <ac:graphicFrameMk id="32" creationId="{9C02979E-2E36-E55B-EEE9-C6AA476DC284}"/>
          </ac:graphicFrameMkLst>
        </pc:graphicFrameChg>
        <pc:cxnChg chg="add del">
          <ac:chgData name="Bardhonia Harding" userId="1e47516d-01e1-4d07-904f-2b17da643156" providerId="ADAL" clId="{6748375C-B807-4803-B83A-6C215FADF749}" dt="2022-06-08T05:54:30.770" v="1446" actId="26606"/>
          <ac:cxnSpMkLst>
            <pc:docMk/>
            <pc:sldMk cId="2042467327" sldId="268"/>
            <ac:cxnSpMk id="10" creationId="{07BC4E14-913C-46C0-ABF7-BDDAEC08A367}"/>
          </ac:cxnSpMkLst>
        </pc:cxnChg>
        <pc:cxnChg chg="add del">
          <ac:chgData name="Bardhonia Harding" userId="1e47516d-01e1-4d07-904f-2b17da643156" providerId="ADAL" clId="{6748375C-B807-4803-B83A-6C215FADF749}" dt="2022-06-08T04:53:48.237" v="948" actId="26606"/>
          <ac:cxnSpMkLst>
            <pc:docMk/>
            <pc:sldMk cId="2042467327" sldId="268"/>
            <ac:cxnSpMk id="20" creationId="{07BC4E14-913C-46C0-ABF7-BDDAEC08A367}"/>
          </ac:cxnSpMkLst>
        </pc:cxnChg>
        <pc:cxnChg chg="add del">
          <ac:chgData name="Bardhonia Harding" userId="1e47516d-01e1-4d07-904f-2b17da643156" providerId="ADAL" clId="{6748375C-B807-4803-B83A-6C215FADF749}" dt="2022-06-08T04:53:54.649" v="950" actId="26606"/>
          <ac:cxnSpMkLst>
            <pc:docMk/>
            <pc:sldMk cId="2042467327" sldId="268"/>
            <ac:cxnSpMk id="24" creationId="{07BC4E14-913C-46C0-ABF7-BDDAEC08A367}"/>
          </ac:cxnSpMkLst>
        </pc:cxnChg>
        <pc:cxnChg chg="add">
          <ac:chgData name="Bardhonia Harding" userId="1e47516d-01e1-4d07-904f-2b17da643156" providerId="ADAL" clId="{6748375C-B807-4803-B83A-6C215FADF749}" dt="2022-06-08T05:54:30.770" v="1446" actId="26606"/>
          <ac:cxnSpMkLst>
            <pc:docMk/>
            <pc:sldMk cId="2042467327" sldId="268"/>
            <ac:cxnSpMk id="29" creationId="{07BC4E14-913C-46C0-ABF7-BDDAEC08A367}"/>
          </ac:cxnSpMkLst>
        </pc:cxnChg>
      </pc:sldChg>
      <pc:sldChg chg="addSp delSp modSp del mod">
        <pc:chgData name="Bardhonia Harding" userId="1e47516d-01e1-4d07-904f-2b17da643156" providerId="ADAL" clId="{6748375C-B807-4803-B83A-6C215FADF749}" dt="2022-06-08T03:37:10.040" v="444" actId="47"/>
        <pc:sldMkLst>
          <pc:docMk/>
          <pc:sldMk cId="3873108175" sldId="271"/>
        </pc:sldMkLst>
        <pc:spChg chg="del">
          <ac:chgData name="Bardhonia Harding" userId="1e47516d-01e1-4d07-904f-2b17da643156" providerId="ADAL" clId="{6748375C-B807-4803-B83A-6C215FADF749}" dt="2022-06-08T03:15:36.501" v="100" actId="478"/>
          <ac:spMkLst>
            <pc:docMk/>
            <pc:sldMk cId="3873108175" sldId="271"/>
            <ac:spMk id="2" creationId="{00000000-0000-0000-0000-000000000000}"/>
          </ac:spMkLst>
        </pc:spChg>
        <pc:spChg chg="del">
          <ac:chgData name="Bardhonia Harding" userId="1e47516d-01e1-4d07-904f-2b17da643156" providerId="ADAL" clId="{6748375C-B807-4803-B83A-6C215FADF749}" dt="2022-06-08T03:16:26.687" v="137" actId="478"/>
          <ac:spMkLst>
            <pc:docMk/>
            <pc:sldMk cId="3873108175" sldId="271"/>
            <ac:spMk id="3" creationId="{00000000-0000-0000-0000-000000000000}"/>
          </ac:spMkLst>
        </pc:spChg>
        <pc:spChg chg="del">
          <ac:chgData name="Bardhonia Harding" userId="1e47516d-01e1-4d07-904f-2b17da643156" providerId="ADAL" clId="{6748375C-B807-4803-B83A-6C215FADF749}" dt="2022-06-08T03:17:03.337" v="179" actId="478"/>
          <ac:spMkLst>
            <pc:docMk/>
            <pc:sldMk cId="3873108175" sldId="271"/>
            <ac:spMk id="5" creationId="{00000000-0000-0000-0000-000000000000}"/>
          </ac:spMkLst>
        </pc:spChg>
        <pc:spChg chg="add del mod">
          <ac:chgData name="Bardhonia Harding" userId="1e47516d-01e1-4d07-904f-2b17da643156" providerId="ADAL" clId="{6748375C-B807-4803-B83A-6C215FADF749}" dt="2022-06-08T03:15:38.987" v="101" actId="478"/>
          <ac:spMkLst>
            <pc:docMk/>
            <pc:sldMk cId="3873108175" sldId="271"/>
            <ac:spMk id="6" creationId="{FEFD3C12-04B7-4881-BB05-33B0AB6C76C5}"/>
          </ac:spMkLst>
        </pc:spChg>
        <pc:spChg chg="add mod">
          <ac:chgData name="Bardhonia Harding" userId="1e47516d-01e1-4d07-904f-2b17da643156" providerId="ADAL" clId="{6748375C-B807-4803-B83A-6C215FADF749}" dt="2022-06-08T03:25:08.866" v="315" actId="1076"/>
          <ac:spMkLst>
            <pc:docMk/>
            <pc:sldMk cId="3873108175" sldId="271"/>
            <ac:spMk id="9" creationId="{20C05212-B12C-44CD-92AC-1F2A351FA75B}"/>
          </ac:spMkLst>
        </pc:spChg>
        <pc:spChg chg="add mod">
          <ac:chgData name="Bardhonia Harding" userId="1e47516d-01e1-4d07-904f-2b17da643156" providerId="ADAL" clId="{6748375C-B807-4803-B83A-6C215FADF749}" dt="2022-06-08T03:25:02.080" v="314" actId="1076"/>
          <ac:spMkLst>
            <pc:docMk/>
            <pc:sldMk cId="3873108175" sldId="271"/>
            <ac:spMk id="10" creationId="{1EFB8E33-22B7-40D8-85FA-BDAA85C0037B}"/>
          </ac:spMkLst>
        </pc:spChg>
        <pc:spChg chg="add del mod">
          <ac:chgData name="Bardhonia Harding" userId="1e47516d-01e1-4d07-904f-2b17da643156" providerId="ADAL" clId="{6748375C-B807-4803-B83A-6C215FADF749}" dt="2022-06-08T03:16:28.861" v="138" actId="478"/>
          <ac:spMkLst>
            <pc:docMk/>
            <pc:sldMk cId="3873108175" sldId="271"/>
            <ac:spMk id="12" creationId="{F6FC66B2-4EA5-489A-8EA7-3AB7A36BE28A}"/>
          </ac:spMkLst>
        </pc:spChg>
        <pc:spChg chg="add del mod">
          <ac:chgData name="Bardhonia Harding" userId="1e47516d-01e1-4d07-904f-2b17da643156" providerId="ADAL" clId="{6748375C-B807-4803-B83A-6C215FADF749}" dt="2022-06-08T03:17:08.104" v="180" actId="478"/>
          <ac:spMkLst>
            <pc:docMk/>
            <pc:sldMk cId="3873108175" sldId="271"/>
            <ac:spMk id="14" creationId="{C1EBC880-1CDC-4EB8-8252-0EEB9764686E}"/>
          </ac:spMkLst>
        </pc:spChg>
        <pc:picChg chg="mod modCrop">
          <ac:chgData name="Bardhonia Harding" userId="1e47516d-01e1-4d07-904f-2b17da643156" providerId="ADAL" clId="{6748375C-B807-4803-B83A-6C215FADF749}" dt="2022-06-08T03:24:57.931" v="313" actId="14100"/>
          <ac:picMkLst>
            <pc:docMk/>
            <pc:sldMk cId="3873108175" sldId="271"/>
            <ac:picMk id="7" creationId="{00000000-0000-0000-0000-000000000000}"/>
          </ac:picMkLst>
        </pc:picChg>
        <pc:picChg chg="mod modCrop">
          <ac:chgData name="Bardhonia Harding" userId="1e47516d-01e1-4d07-904f-2b17da643156" providerId="ADAL" clId="{6748375C-B807-4803-B83A-6C215FADF749}" dt="2022-06-08T03:24:57.931" v="313" actId="14100"/>
          <ac:picMkLst>
            <pc:docMk/>
            <pc:sldMk cId="3873108175" sldId="271"/>
            <ac:picMk id="8" creationId="{00000000-0000-0000-0000-000000000000}"/>
          </ac:picMkLst>
        </pc:picChg>
      </pc:sldChg>
      <pc:sldChg chg="delSp modSp mod setBg modShow">
        <pc:chgData name="Bardhonia Harding" userId="1e47516d-01e1-4d07-904f-2b17da643156" providerId="ADAL" clId="{6748375C-B807-4803-B83A-6C215FADF749}" dt="2022-06-08T06:24:51.559" v="1723" actId="113"/>
        <pc:sldMkLst>
          <pc:docMk/>
          <pc:sldMk cId="90910231" sldId="272"/>
        </pc:sldMkLst>
        <pc:spChg chg="mod">
          <ac:chgData name="Bardhonia Harding" userId="1e47516d-01e1-4d07-904f-2b17da643156" providerId="ADAL" clId="{6748375C-B807-4803-B83A-6C215FADF749}" dt="2022-06-08T06:24:51.559" v="1723" actId="113"/>
          <ac:spMkLst>
            <pc:docMk/>
            <pc:sldMk cId="90910231" sldId="272"/>
            <ac:spMk id="18" creationId="{DC665B78-7E57-48EB-862C-921B99325B02}"/>
          </ac:spMkLst>
        </pc:spChg>
        <pc:spChg chg="mod">
          <ac:chgData name="Bardhonia Harding" userId="1e47516d-01e1-4d07-904f-2b17da643156" providerId="ADAL" clId="{6748375C-B807-4803-B83A-6C215FADF749}" dt="2022-06-08T06:24:51.559" v="1723" actId="113"/>
          <ac:spMkLst>
            <pc:docMk/>
            <pc:sldMk cId="90910231" sldId="272"/>
            <ac:spMk id="20" creationId="{51A2994F-50F9-445F-88BA-4DD3B0291569}"/>
          </ac:spMkLst>
        </pc:spChg>
        <pc:spChg chg="mod">
          <ac:chgData name="Bardhonia Harding" userId="1e47516d-01e1-4d07-904f-2b17da643156" providerId="ADAL" clId="{6748375C-B807-4803-B83A-6C215FADF749}" dt="2022-06-08T06:24:51.559" v="1723" actId="113"/>
          <ac:spMkLst>
            <pc:docMk/>
            <pc:sldMk cId="90910231" sldId="272"/>
            <ac:spMk id="22" creationId="{C66681E7-7B10-469F-860C-AD4FC3991934}"/>
          </ac:spMkLst>
        </pc:spChg>
        <pc:spChg chg="mod">
          <ac:chgData name="Bardhonia Harding" userId="1e47516d-01e1-4d07-904f-2b17da643156" providerId="ADAL" clId="{6748375C-B807-4803-B83A-6C215FADF749}" dt="2022-06-08T06:24:51.559" v="1723" actId="113"/>
          <ac:spMkLst>
            <pc:docMk/>
            <pc:sldMk cId="90910231" sldId="272"/>
            <ac:spMk id="23" creationId="{5C76C323-C1D6-4493-A321-67BBCA580BEF}"/>
          </ac:spMkLst>
        </pc:spChg>
        <pc:spChg chg="del mod">
          <ac:chgData name="Bardhonia Harding" userId="1e47516d-01e1-4d07-904f-2b17da643156" providerId="ADAL" clId="{6748375C-B807-4803-B83A-6C215FADF749}" dt="2022-06-08T04:31:20.566" v="837" actId="478"/>
          <ac:spMkLst>
            <pc:docMk/>
            <pc:sldMk cId="90910231" sldId="272"/>
            <ac:spMk id="50" creationId="{B922FA64-EBC4-4691-9388-9B80B3EBD718}"/>
          </ac:spMkLst>
        </pc:spChg>
      </pc:sldChg>
      <pc:sldChg chg="addSp delSp modSp del mod">
        <pc:chgData name="Bardhonia Harding" userId="1e47516d-01e1-4d07-904f-2b17da643156" providerId="ADAL" clId="{6748375C-B807-4803-B83A-6C215FADF749}" dt="2022-06-08T04:11:10.385" v="763" actId="47"/>
        <pc:sldMkLst>
          <pc:docMk/>
          <pc:sldMk cId="2868233166" sldId="275"/>
        </pc:sldMkLst>
        <pc:spChg chg="add mod">
          <ac:chgData name="Bardhonia Harding" userId="1e47516d-01e1-4d07-904f-2b17da643156" providerId="ADAL" clId="{6748375C-B807-4803-B83A-6C215FADF749}" dt="2022-06-08T03:56:07.743" v="539" actId="21"/>
          <ac:spMkLst>
            <pc:docMk/>
            <pc:sldMk cId="2868233166" sldId="275"/>
            <ac:spMk id="6" creationId="{7BDEF0D9-C9F7-4ACE-AFEA-A83B92B63D66}"/>
          </ac:spMkLst>
        </pc:spChg>
        <pc:spChg chg="add mod">
          <ac:chgData name="Bardhonia Harding" userId="1e47516d-01e1-4d07-904f-2b17da643156" providerId="ADAL" clId="{6748375C-B807-4803-B83A-6C215FADF749}" dt="2022-06-08T03:56:07.743" v="539" actId="21"/>
          <ac:spMkLst>
            <pc:docMk/>
            <pc:sldMk cId="2868233166" sldId="275"/>
            <ac:spMk id="8" creationId="{8FCC55E0-0F48-43AC-B59B-2261CF15D2F0}"/>
          </ac:spMkLst>
        </pc:spChg>
        <pc:picChg chg="del mod">
          <ac:chgData name="Bardhonia Harding" userId="1e47516d-01e1-4d07-904f-2b17da643156" providerId="ADAL" clId="{6748375C-B807-4803-B83A-6C215FADF749}" dt="2022-06-08T03:56:07.743" v="539" actId="21"/>
          <ac:picMkLst>
            <pc:docMk/>
            <pc:sldMk cId="2868233166" sldId="275"/>
            <ac:picMk id="10" creationId="{00000000-0000-0000-0000-000000000000}"/>
          </ac:picMkLst>
        </pc:picChg>
        <pc:picChg chg="del mod">
          <ac:chgData name="Bardhonia Harding" userId="1e47516d-01e1-4d07-904f-2b17da643156" providerId="ADAL" clId="{6748375C-B807-4803-B83A-6C215FADF749}" dt="2022-06-08T03:56:07.743" v="539" actId="21"/>
          <ac:picMkLst>
            <pc:docMk/>
            <pc:sldMk cId="2868233166" sldId="275"/>
            <ac:picMk id="12" creationId="{00000000-0000-0000-0000-000000000000}"/>
          </ac:picMkLst>
        </pc:picChg>
      </pc:sldChg>
      <pc:sldChg chg="addSp delSp modSp del mod">
        <pc:chgData name="Bardhonia Harding" userId="1e47516d-01e1-4d07-904f-2b17da643156" providerId="ADAL" clId="{6748375C-B807-4803-B83A-6C215FADF749}" dt="2022-06-08T06:49:32" v="2212" actId="47"/>
        <pc:sldMkLst>
          <pc:docMk/>
          <pc:sldMk cId="2958294476" sldId="276"/>
        </pc:sldMkLst>
        <pc:spChg chg="add mod">
          <ac:chgData name="Bardhonia Harding" userId="1e47516d-01e1-4d07-904f-2b17da643156" providerId="ADAL" clId="{6748375C-B807-4803-B83A-6C215FADF749}" dt="2022-06-08T06:44:30.446" v="2004" actId="21"/>
          <ac:spMkLst>
            <pc:docMk/>
            <pc:sldMk cId="2958294476" sldId="276"/>
            <ac:spMk id="6" creationId="{59135A43-EA1A-4F6F-BDEE-29C9B2C507B3}"/>
          </ac:spMkLst>
        </pc:spChg>
        <pc:spChg chg="add mod">
          <ac:chgData name="Bardhonia Harding" userId="1e47516d-01e1-4d07-904f-2b17da643156" providerId="ADAL" clId="{6748375C-B807-4803-B83A-6C215FADF749}" dt="2022-06-08T06:44:30.446" v="2004" actId="21"/>
          <ac:spMkLst>
            <pc:docMk/>
            <pc:sldMk cId="2958294476" sldId="276"/>
            <ac:spMk id="9" creationId="{E6588228-0CDC-4128-8252-AA476AE36E05}"/>
          </ac:spMkLst>
        </pc:spChg>
        <pc:picChg chg="del">
          <ac:chgData name="Bardhonia Harding" userId="1e47516d-01e1-4d07-904f-2b17da643156" providerId="ADAL" clId="{6748375C-B807-4803-B83A-6C215FADF749}" dt="2022-06-08T06:44:30.446" v="2004" actId="21"/>
          <ac:picMkLst>
            <pc:docMk/>
            <pc:sldMk cId="2958294476" sldId="276"/>
            <ac:picMk id="8" creationId="{00000000-0000-0000-0000-000000000000}"/>
          </ac:picMkLst>
        </pc:picChg>
        <pc:picChg chg="del">
          <ac:chgData name="Bardhonia Harding" userId="1e47516d-01e1-4d07-904f-2b17da643156" providerId="ADAL" clId="{6748375C-B807-4803-B83A-6C215FADF749}" dt="2022-06-08T06:44:30.446" v="2004" actId="21"/>
          <ac:picMkLst>
            <pc:docMk/>
            <pc:sldMk cId="2958294476" sldId="276"/>
            <ac:picMk id="10" creationId="{00000000-0000-0000-0000-000000000000}"/>
          </ac:picMkLst>
        </pc:picChg>
      </pc:sldChg>
      <pc:sldChg chg="modSp del mod">
        <pc:chgData name="Bardhonia Harding" userId="1e47516d-01e1-4d07-904f-2b17da643156" providerId="ADAL" clId="{6748375C-B807-4803-B83A-6C215FADF749}" dt="2022-06-08T03:55:34.063" v="537" actId="47"/>
        <pc:sldMkLst>
          <pc:docMk/>
          <pc:sldMk cId="1645710913" sldId="278"/>
        </pc:sldMkLst>
        <pc:picChg chg="mod">
          <ac:chgData name="Bardhonia Harding" userId="1e47516d-01e1-4d07-904f-2b17da643156" providerId="ADAL" clId="{6748375C-B807-4803-B83A-6C215FADF749}" dt="2022-06-08T03:51:24.274" v="480" actId="14100"/>
          <ac:picMkLst>
            <pc:docMk/>
            <pc:sldMk cId="1645710913" sldId="278"/>
            <ac:picMk id="10" creationId="{00000000-0000-0000-0000-000000000000}"/>
          </ac:picMkLst>
        </pc:picChg>
        <pc:picChg chg="mod">
          <ac:chgData name="Bardhonia Harding" userId="1e47516d-01e1-4d07-904f-2b17da643156" providerId="ADAL" clId="{6748375C-B807-4803-B83A-6C215FADF749}" dt="2022-06-08T03:51:54.315" v="486" actId="14100"/>
          <ac:picMkLst>
            <pc:docMk/>
            <pc:sldMk cId="1645710913" sldId="278"/>
            <ac:picMk id="12" creationId="{00000000-0000-0000-0000-000000000000}"/>
          </ac:picMkLst>
        </pc:picChg>
      </pc:sldChg>
      <pc:sldChg chg="addSp delSp modSp mod setBg modClrScheme addAnim delAnim modAnim delDesignElem chgLayout">
        <pc:chgData name="Bardhonia Harding" userId="1e47516d-01e1-4d07-904f-2b17da643156" providerId="ADAL" clId="{6748375C-B807-4803-B83A-6C215FADF749}" dt="2022-06-08T04:26:43.045" v="822" actId="1076"/>
        <pc:sldMkLst>
          <pc:docMk/>
          <pc:sldMk cId="308093546" sldId="280"/>
        </pc:sldMkLst>
        <pc:spChg chg="mod ord">
          <ac:chgData name="Bardhonia Harding" userId="1e47516d-01e1-4d07-904f-2b17da643156" providerId="ADAL" clId="{6748375C-B807-4803-B83A-6C215FADF749}" dt="2022-06-08T04:26:15.310" v="817" actId="1076"/>
          <ac:spMkLst>
            <pc:docMk/>
            <pc:sldMk cId="308093546" sldId="280"/>
            <ac:spMk id="2" creationId="{00000000-0000-0000-0000-000000000000}"/>
          </ac:spMkLst>
        </pc:spChg>
        <pc:spChg chg="mod ord">
          <ac:chgData name="Bardhonia Harding" userId="1e47516d-01e1-4d07-904f-2b17da643156" providerId="ADAL" clId="{6748375C-B807-4803-B83A-6C215FADF749}" dt="2022-06-08T04:26:37.906" v="821" actId="404"/>
          <ac:spMkLst>
            <pc:docMk/>
            <pc:sldMk cId="308093546" sldId="280"/>
            <ac:spMk id="3" creationId="{00000000-0000-0000-0000-000000000000}"/>
          </ac:spMkLst>
        </pc:spChg>
        <pc:spChg chg="add mod ord">
          <ac:chgData name="Bardhonia Harding" userId="1e47516d-01e1-4d07-904f-2b17da643156" providerId="ADAL" clId="{6748375C-B807-4803-B83A-6C215FADF749}" dt="2022-06-08T04:26:20.209" v="819" actId="1076"/>
          <ac:spMkLst>
            <pc:docMk/>
            <pc:sldMk cId="308093546" sldId="280"/>
            <ac:spMk id="5" creationId="{0C87B482-2927-44ED-B763-BC0D944D4C72}"/>
          </ac:spMkLst>
        </pc:spChg>
        <pc:spChg chg="del">
          <ac:chgData name="Bardhonia Harding" userId="1e47516d-01e1-4d07-904f-2b17da643156" providerId="ADAL" clId="{6748375C-B807-4803-B83A-6C215FADF749}" dt="2022-06-08T04:18:43.044" v="771" actId="478"/>
          <ac:spMkLst>
            <pc:docMk/>
            <pc:sldMk cId="308093546" sldId="280"/>
            <ac:spMk id="7" creationId="{20B5817D-BA87-4C00-B6AD-005095BF90B2}"/>
          </ac:spMkLst>
        </pc:spChg>
        <pc:spChg chg="add del">
          <ac:chgData name="Bardhonia Harding" userId="1e47516d-01e1-4d07-904f-2b17da643156" providerId="ADAL" clId="{6748375C-B807-4803-B83A-6C215FADF749}" dt="2022-06-08T04:20:27.268" v="783" actId="26606"/>
          <ac:spMkLst>
            <pc:docMk/>
            <pc:sldMk cId="308093546" sldId="280"/>
            <ac:spMk id="1040" creationId="{D6EA1A26-163F-4F15-91F4-F2C51AC9C106}"/>
          </ac:spMkLst>
        </pc:spChg>
        <pc:spChg chg="add del">
          <ac:chgData name="Bardhonia Harding" userId="1e47516d-01e1-4d07-904f-2b17da643156" providerId="ADAL" clId="{6748375C-B807-4803-B83A-6C215FADF749}" dt="2022-06-08T04:19:57.568" v="779" actId="26606"/>
          <ac:spMkLst>
            <pc:docMk/>
            <pc:sldMk cId="308093546" sldId="280"/>
            <ac:spMk id="1042" creationId="{D6EA1A26-163F-4F15-91F4-F2C51AC9C106}"/>
          </ac:spMkLst>
        </pc:spChg>
        <pc:spChg chg="add del">
          <ac:chgData name="Bardhonia Harding" userId="1e47516d-01e1-4d07-904f-2b17da643156" providerId="ADAL" clId="{6748375C-B807-4803-B83A-6C215FADF749}" dt="2022-06-08T04:20:27.263" v="782" actId="26606"/>
          <ac:spMkLst>
            <pc:docMk/>
            <pc:sldMk cId="308093546" sldId="280"/>
            <ac:spMk id="1043" creationId="{CD333CBE-B699-4E3B-9F45-C045F773434F}"/>
          </ac:spMkLst>
        </pc:spChg>
        <pc:spChg chg="add del">
          <ac:chgData name="Bardhonia Harding" userId="1e47516d-01e1-4d07-904f-2b17da643156" providerId="ADAL" clId="{6748375C-B807-4803-B83A-6C215FADF749}" dt="2022-06-08T04:20:27.263" v="782" actId="26606"/>
          <ac:spMkLst>
            <pc:docMk/>
            <pc:sldMk cId="308093546" sldId="280"/>
            <ac:spMk id="1044" creationId="{E3F854FE-0B1E-4902-A4C6-5DB97EC3EF23}"/>
          </ac:spMkLst>
        </pc:spChg>
        <pc:spChg chg="add del">
          <ac:chgData name="Bardhonia Harding" userId="1e47516d-01e1-4d07-904f-2b17da643156" providerId="ADAL" clId="{6748375C-B807-4803-B83A-6C215FADF749}" dt="2022-06-08T04:19:45.727" v="775" actId="26606"/>
          <ac:spMkLst>
            <pc:docMk/>
            <pc:sldMk cId="308093546" sldId="280"/>
            <ac:spMk id="1045" creationId="{CD333CBE-B699-4E3B-9F45-C045F773434F}"/>
          </ac:spMkLst>
        </pc:spChg>
        <pc:spChg chg="add del">
          <ac:chgData name="Bardhonia Harding" userId="1e47516d-01e1-4d07-904f-2b17da643156" providerId="ADAL" clId="{6748375C-B807-4803-B83A-6C215FADF749}" dt="2022-06-08T04:21:01.540" v="788" actId="700"/>
          <ac:spMkLst>
            <pc:docMk/>
            <pc:sldMk cId="308093546" sldId="280"/>
            <ac:spMk id="1046" creationId="{B5C3FE1E-0A7F-41BE-A568-1BF85E2E8DD8}"/>
          </ac:spMkLst>
        </pc:spChg>
        <pc:spChg chg="add del">
          <ac:chgData name="Bardhonia Harding" userId="1e47516d-01e1-4d07-904f-2b17da643156" providerId="ADAL" clId="{6748375C-B807-4803-B83A-6C215FADF749}" dt="2022-06-08T04:19:45.727" v="775" actId="26606"/>
          <ac:spMkLst>
            <pc:docMk/>
            <pc:sldMk cId="308093546" sldId="280"/>
            <ac:spMk id="1047" creationId="{FCA118C4-32A6-466D-8453-BA738103A062}"/>
          </ac:spMkLst>
        </pc:spChg>
        <pc:spChg chg="add del">
          <ac:chgData name="Bardhonia Harding" userId="1e47516d-01e1-4d07-904f-2b17da643156" providerId="ADAL" clId="{6748375C-B807-4803-B83A-6C215FADF749}" dt="2022-06-08T04:19:48.953" v="777" actId="26606"/>
          <ac:spMkLst>
            <pc:docMk/>
            <pc:sldMk cId="308093546" sldId="280"/>
            <ac:spMk id="1049" creationId="{D6EA1A26-163F-4F15-91F4-F2C51AC9C106}"/>
          </ac:spMkLst>
        </pc:spChg>
        <pc:picChg chg="add mod">
          <ac:chgData name="Bardhonia Harding" userId="1e47516d-01e1-4d07-904f-2b17da643156" providerId="ADAL" clId="{6748375C-B807-4803-B83A-6C215FADF749}" dt="2022-06-08T04:26:43.045" v="822" actId="1076"/>
          <ac:picMkLst>
            <pc:docMk/>
            <pc:sldMk cId="308093546" sldId="280"/>
            <ac:picMk id="4" creationId="{C2FF7566-3B11-4034-99DD-2AA953C97DB9}"/>
          </ac:picMkLst>
        </pc:picChg>
        <pc:picChg chg="del">
          <ac:chgData name="Bardhonia Harding" userId="1e47516d-01e1-4d07-904f-2b17da643156" providerId="ADAL" clId="{6748375C-B807-4803-B83A-6C215FADF749}" dt="2022-06-08T04:18:03.755" v="766" actId="478"/>
          <ac:picMkLst>
            <pc:docMk/>
            <pc:sldMk cId="308093546" sldId="280"/>
            <ac:picMk id="1026" creationId="{12D6324B-6033-48A8-99B0-2D0F58225222}"/>
          </ac:picMkLst>
        </pc:picChg>
      </pc:sldChg>
      <pc:sldChg chg="del">
        <pc:chgData name="Bardhonia Harding" userId="1e47516d-01e1-4d07-904f-2b17da643156" providerId="ADAL" clId="{6748375C-B807-4803-B83A-6C215FADF749}" dt="2022-06-08T06:50:34.251" v="2240" actId="47"/>
        <pc:sldMkLst>
          <pc:docMk/>
          <pc:sldMk cId="2041889460" sldId="281"/>
        </pc:sldMkLst>
      </pc:sldChg>
      <pc:sldChg chg="modSp mod">
        <pc:chgData name="Bardhonia Harding" userId="1e47516d-01e1-4d07-904f-2b17da643156" providerId="ADAL" clId="{6748375C-B807-4803-B83A-6C215FADF749}" dt="2022-06-08T04:30:30.498" v="834" actId="692"/>
        <pc:sldMkLst>
          <pc:docMk/>
          <pc:sldMk cId="3534565595" sldId="2892"/>
        </pc:sldMkLst>
        <pc:spChg chg="mod">
          <ac:chgData name="Bardhonia Harding" userId="1e47516d-01e1-4d07-904f-2b17da643156" providerId="ADAL" clId="{6748375C-B807-4803-B83A-6C215FADF749}" dt="2022-06-08T04:30:30.498" v="834" actId="692"/>
          <ac:spMkLst>
            <pc:docMk/>
            <pc:sldMk cId="3534565595" sldId="2892"/>
            <ac:spMk id="23" creationId="{6F0185E2-5EB9-4643-B15C-D6284FC4909A}"/>
          </ac:spMkLst>
        </pc:spChg>
        <pc:spChg chg="mod">
          <ac:chgData name="Bardhonia Harding" userId="1e47516d-01e1-4d07-904f-2b17da643156" providerId="ADAL" clId="{6748375C-B807-4803-B83A-6C215FADF749}" dt="2022-06-08T04:30:07.970" v="831" actId="207"/>
          <ac:spMkLst>
            <pc:docMk/>
            <pc:sldMk cId="3534565595" sldId="2892"/>
            <ac:spMk id="24" creationId="{316EC608-120C-4F60-846F-438B6E94B589}"/>
          </ac:spMkLst>
        </pc:spChg>
        <pc:spChg chg="mod">
          <ac:chgData name="Bardhonia Harding" userId="1e47516d-01e1-4d07-904f-2b17da643156" providerId="ADAL" clId="{6748375C-B807-4803-B83A-6C215FADF749}" dt="2022-06-08T04:30:24.910" v="833" actId="692"/>
          <ac:spMkLst>
            <pc:docMk/>
            <pc:sldMk cId="3534565595" sldId="2892"/>
            <ac:spMk id="27" creationId="{CFF1BA56-4855-4DB9-8A67-17EC0EBDEE64}"/>
          </ac:spMkLst>
        </pc:spChg>
        <pc:spChg chg="mod">
          <ac:chgData name="Bardhonia Harding" userId="1e47516d-01e1-4d07-904f-2b17da643156" providerId="ADAL" clId="{6748375C-B807-4803-B83A-6C215FADF749}" dt="2022-06-08T04:30:13.516" v="832" actId="207"/>
          <ac:spMkLst>
            <pc:docMk/>
            <pc:sldMk cId="3534565595" sldId="2892"/>
            <ac:spMk id="28" creationId="{C25D0D4E-041B-487B-91D2-BFB81EEFE172}"/>
          </ac:spMkLst>
        </pc:spChg>
      </pc:sldChg>
      <pc:sldChg chg="delSp mod">
        <pc:chgData name="Bardhonia Harding" userId="1e47516d-01e1-4d07-904f-2b17da643156" providerId="ADAL" clId="{6748375C-B807-4803-B83A-6C215FADF749}" dt="2022-06-08T04:52:13.620" v="936" actId="478"/>
        <pc:sldMkLst>
          <pc:docMk/>
          <pc:sldMk cId="1308374606" sldId="2893"/>
        </pc:sldMkLst>
        <pc:spChg chg="del">
          <ac:chgData name="Bardhonia Harding" userId="1e47516d-01e1-4d07-904f-2b17da643156" providerId="ADAL" clId="{6748375C-B807-4803-B83A-6C215FADF749}" dt="2022-06-08T04:52:13.620" v="936" actId="478"/>
          <ac:spMkLst>
            <pc:docMk/>
            <pc:sldMk cId="1308374606" sldId="2893"/>
            <ac:spMk id="46" creationId="{2807BA2F-D063-4CA0-B733-2BF557B82764}"/>
          </ac:spMkLst>
        </pc:spChg>
      </pc:sldChg>
      <pc:sldChg chg="delSp modSp mod">
        <pc:chgData name="Bardhonia Harding" userId="1e47516d-01e1-4d07-904f-2b17da643156" providerId="ADAL" clId="{6748375C-B807-4803-B83A-6C215FADF749}" dt="2022-06-08T04:52:26.745" v="939" actId="478"/>
        <pc:sldMkLst>
          <pc:docMk/>
          <pc:sldMk cId="3267829936" sldId="2894"/>
        </pc:sldMkLst>
        <pc:spChg chg="mod">
          <ac:chgData name="Bardhonia Harding" userId="1e47516d-01e1-4d07-904f-2b17da643156" providerId="ADAL" clId="{6748375C-B807-4803-B83A-6C215FADF749}" dt="2022-06-08T04:29:47.234" v="830" actId="692"/>
          <ac:spMkLst>
            <pc:docMk/>
            <pc:sldMk cId="3267829936" sldId="2894"/>
            <ac:spMk id="23" creationId="{6F0185E2-5EB9-4643-B15C-D6284FC4909A}"/>
          </ac:spMkLst>
        </pc:spChg>
        <pc:spChg chg="mod">
          <ac:chgData name="Bardhonia Harding" userId="1e47516d-01e1-4d07-904f-2b17da643156" providerId="ADAL" clId="{6748375C-B807-4803-B83A-6C215FADF749}" dt="2022-06-08T04:29:04.085" v="828" actId="207"/>
          <ac:spMkLst>
            <pc:docMk/>
            <pc:sldMk cId="3267829936" sldId="2894"/>
            <ac:spMk id="24" creationId="{316EC608-120C-4F60-846F-438B6E94B589}"/>
          </ac:spMkLst>
        </pc:spChg>
        <pc:spChg chg="del">
          <ac:chgData name="Bardhonia Harding" userId="1e47516d-01e1-4d07-904f-2b17da643156" providerId="ADAL" clId="{6748375C-B807-4803-B83A-6C215FADF749}" dt="2022-06-08T04:52:26.745" v="939" actId="478"/>
          <ac:spMkLst>
            <pc:docMk/>
            <pc:sldMk cId="3267829936" sldId="2894"/>
            <ac:spMk id="34" creationId="{AE54D320-1D94-4CD2-82A7-071034DD4DE9}"/>
          </ac:spMkLst>
        </pc:spChg>
      </pc:sldChg>
      <pc:sldChg chg="delSp modSp mod">
        <pc:chgData name="Bardhonia Harding" userId="1e47516d-01e1-4d07-904f-2b17da643156" providerId="ADAL" clId="{6748375C-B807-4803-B83A-6C215FADF749}" dt="2022-06-08T04:52:29.865" v="940" actId="478"/>
        <pc:sldMkLst>
          <pc:docMk/>
          <pc:sldMk cId="3775752358" sldId="2895"/>
        </pc:sldMkLst>
        <pc:spChg chg="mod">
          <ac:chgData name="Bardhonia Harding" userId="1e47516d-01e1-4d07-904f-2b17da643156" providerId="ADAL" clId="{6748375C-B807-4803-B83A-6C215FADF749}" dt="2022-06-08T04:29:24.686" v="829" actId="692"/>
          <ac:spMkLst>
            <pc:docMk/>
            <pc:sldMk cId="3775752358" sldId="2895"/>
            <ac:spMk id="37" creationId="{04C9AC95-51DE-4637-A371-C0F3D888794A}"/>
          </ac:spMkLst>
        </pc:spChg>
        <pc:spChg chg="mod">
          <ac:chgData name="Bardhonia Harding" userId="1e47516d-01e1-4d07-904f-2b17da643156" providerId="ADAL" clId="{6748375C-B807-4803-B83A-6C215FADF749}" dt="2022-06-08T04:28:55.006" v="827" actId="207"/>
          <ac:spMkLst>
            <pc:docMk/>
            <pc:sldMk cId="3775752358" sldId="2895"/>
            <ac:spMk id="38" creationId="{C4BBF12E-5B05-4F42-AC8B-5635D87BD84A}"/>
          </ac:spMkLst>
        </pc:spChg>
        <pc:spChg chg="del">
          <ac:chgData name="Bardhonia Harding" userId="1e47516d-01e1-4d07-904f-2b17da643156" providerId="ADAL" clId="{6748375C-B807-4803-B83A-6C215FADF749}" dt="2022-06-08T04:52:29.865" v="940" actId="478"/>
          <ac:spMkLst>
            <pc:docMk/>
            <pc:sldMk cId="3775752358" sldId="2895"/>
            <ac:spMk id="53" creationId="{9D019262-8484-4154-8F58-0E3245E20B56}"/>
          </ac:spMkLst>
        </pc:spChg>
      </pc:sldChg>
      <pc:sldChg chg="delSp modSp mod">
        <pc:chgData name="Bardhonia Harding" userId="1e47516d-01e1-4d07-904f-2b17da643156" providerId="ADAL" clId="{6748375C-B807-4803-B83A-6C215FADF749}" dt="2022-06-08T04:52:37.181" v="942" actId="478"/>
        <pc:sldMkLst>
          <pc:docMk/>
          <pc:sldMk cId="2828750509" sldId="2897"/>
        </pc:sldMkLst>
        <pc:spChg chg="del mod">
          <ac:chgData name="Bardhonia Harding" userId="1e47516d-01e1-4d07-904f-2b17da643156" providerId="ADAL" clId="{6748375C-B807-4803-B83A-6C215FADF749}" dt="2022-06-08T04:52:37.181" v="942" actId="478"/>
          <ac:spMkLst>
            <pc:docMk/>
            <pc:sldMk cId="2828750509" sldId="2897"/>
            <ac:spMk id="34" creationId="{7A8639DD-CE29-423F-B0FD-F94229C76994}"/>
          </ac:spMkLst>
        </pc:spChg>
      </pc:sldChg>
      <pc:sldChg chg="delSp modSp mod setBg">
        <pc:chgData name="Bardhonia Harding" userId="1e47516d-01e1-4d07-904f-2b17da643156" providerId="ADAL" clId="{6748375C-B807-4803-B83A-6C215FADF749}" dt="2022-06-08T06:24:28.582" v="1722"/>
        <pc:sldMkLst>
          <pc:docMk/>
          <pc:sldMk cId="1692595508" sldId="2903"/>
        </pc:sldMkLst>
        <pc:spChg chg="del mod">
          <ac:chgData name="Bardhonia Harding" userId="1e47516d-01e1-4d07-904f-2b17da643156" providerId="ADAL" clId="{6748375C-B807-4803-B83A-6C215FADF749}" dt="2022-06-08T04:52:19.418" v="938" actId="478"/>
          <ac:spMkLst>
            <pc:docMk/>
            <pc:sldMk cId="1692595508" sldId="2903"/>
            <ac:spMk id="31" creationId="{D4175CDA-018E-43E4-8F8B-8B76BEA2AE29}"/>
          </ac:spMkLst>
        </pc:spChg>
        <pc:spChg chg="mod">
          <ac:chgData name="Bardhonia Harding" userId="1e47516d-01e1-4d07-904f-2b17da643156" providerId="ADAL" clId="{6748375C-B807-4803-B83A-6C215FADF749}" dt="2022-06-08T04:30:41.026" v="835" actId="207"/>
          <ac:spMkLst>
            <pc:docMk/>
            <pc:sldMk cId="1692595508" sldId="2903"/>
            <ac:spMk id="119" creationId="{5A58A547-9683-4636-A6FC-453B7EB018E4}"/>
          </ac:spMkLst>
        </pc:spChg>
      </pc:sldChg>
      <pc:sldChg chg="modSp mod">
        <pc:chgData name="Bardhonia Harding" userId="1e47516d-01e1-4d07-904f-2b17da643156" providerId="ADAL" clId="{6748375C-B807-4803-B83A-6C215FADF749}" dt="2022-06-08T06:57:14.809" v="2264" actId="1076"/>
        <pc:sldMkLst>
          <pc:docMk/>
          <pc:sldMk cId="1842547582" sldId="2905"/>
        </pc:sldMkLst>
        <pc:spChg chg="mod">
          <ac:chgData name="Bardhonia Harding" userId="1e47516d-01e1-4d07-904f-2b17da643156" providerId="ADAL" clId="{6748375C-B807-4803-B83A-6C215FADF749}" dt="2022-06-08T06:57:14.809" v="2264" actId="1076"/>
          <ac:spMkLst>
            <pc:docMk/>
            <pc:sldMk cId="1842547582" sldId="2905"/>
            <ac:spMk id="8" creationId="{C01E345A-DEBA-4F9E-B685-E174F45A5F5C}"/>
          </ac:spMkLst>
        </pc:spChg>
        <pc:spChg chg="mod">
          <ac:chgData name="Bardhonia Harding" userId="1e47516d-01e1-4d07-904f-2b17da643156" providerId="ADAL" clId="{6748375C-B807-4803-B83A-6C215FADF749}" dt="2022-06-08T06:57:14.809" v="2264" actId="1076"/>
          <ac:spMkLst>
            <pc:docMk/>
            <pc:sldMk cId="1842547582" sldId="2905"/>
            <ac:spMk id="9" creationId="{A98E3E7A-C91C-4D44-9BF6-9A388C186D0D}"/>
          </ac:spMkLst>
        </pc:spChg>
        <pc:spChg chg="mod">
          <ac:chgData name="Bardhonia Harding" userId="1e47516d-01e1-4d07-904f-2b17da643156" providerId="ADAL" clId="{6748375C-B807-4803-B83A-6C215FADF749}" dt="2022-06-08T05:22:59.563" v="1103" actId="692"/>
          <ac:spMkLst>
            <pc:docMk/>
            <pc:sldMk cId="1842547582" sldId="2905"/>
            <ac:spMk id="22" creationId="{017327AF-B4D0-43C5-AAEB-B0E9ECC4D183}"/>
          </ac:spMkLst>
        </pc:spChg>
        <pc:spChg chg="mod">
          <ac:chgData name="Bardhonia Harding" userId="1e47516d-01e1-4d07-904f-2b17da643156" providerId="ADAL" clId="{6748375C-B807-4803-B83A-6C215FADF749}" dt="2022-06-08T05:23:06.282" v="1104" actId="692"/>
          <ac:spMkLst>
            <pc:docMk/>
            <pc:sldMk cId="1842547582" sldId="2905"/>
            <ac:spMk id="51" creationId="{2A886B5D-C18D-41A8-A620-0CB0D3F7A32E}"/>
          </ac:spMkLst>
        </pc:spChg>
        <pc:picChg chg="mod">
          <ac:chgData name="Bardhonia Harding" userId="1e47516d-01e1-4d07-904f-2b17da643156" providerId="ADAL" clId="{6748375C-B807-4803-B83A-6C215FADF749}" dt="2022-06-08T06:57:14.809" v="2264" actId="1076"/>
          <ac:picMkLst>
            <pc:docMk/>
            <pc:sldMk cId="1842547582" sldId="2905"/>
            <ac:picMk id="3" creationId="{E3F25413-0994-4407-A97E-12161BB5B9A1}"/>
          </ac:picMkLst>
        </pc:picChg>
        <pc:picChg chg="mod">
          <ac:chgData name="Bardhonia Harding" userId="1e47516d-01e1-4d07-904f-2b17da643156" providerId="ADAL" clId="{6748375C-B807-4803-B83A-6C215FADF749}" dt="2022-06-08T06:57:14.809" v="2264" actId="1076"/>
          <ac:picMkLst>
            <pc:docMk/>
            <pc:sldMk cId="1842547582" sldId="2905"/>
            <ac:picMk id="5" creationId="{2814BBFA-9E42-49E2-9D37-3F6B1F88252A}"/>
          </ac:picMkLst>
        </pc:picChg>
        <pc:picChg chg="mod">
          <ac:chgData name="Bardhonia Harding" userId="1e47516d-01e1-4d07-904f-2b17da643156" providerId="ADAL" clId="{6748375C-B807-4803-B83A-6C215FADF749}" dt="2022-06-08T06:57:14.809" v="2264" actId="1076"/>
          <ac:picMkLst>
            <pc:docMk/>
            <pc:sldMk cId="1842547582" sldId="2905"/>
            <ac:picMk id="7" creationId="{2DA0C1FC-65C1-4235-B42E-C85E07FDE33F}"/>
          </ac:picMkLst>
        </pc:picChg>
        <pc:picChg chg="mod">
          <ac:chgData name="Bardhonia Harding" userId="1e47516d-01e1-4d07-904f-2b17da643156" providerId="ADAL" clId="{6748375C-B807-4803-B83A-6C215FADF749}" dt="2022-06-08T06:57:14.809" v="2264" actId="1076"/>
          <ac:picMkLst>
            <pc:docMk/>
            <pc:sldMk cId="1842547582" sldId="2905"/>
            <ac:picMk id="10" creationId="{593B0AAB-45C7-474B-A794-6C3FF1A6C994}"/>
          </ac:picMkLst>
        </pc:picChg>
        <pc:picChg chg="mod">
          <ac:chgData name="Bardhonia Harding" userId="1e47516d-01e1-4d07-904f-2b17da643156" providerId="ADAL" clId="{6748375C-B807-4803-B83A-6C215FADF749}" dt="2022-06-08T06:57:14.809" v="2264" actId="1076"/>
          <ac:picMkLst>
            <pc:docMk/>
            <pc:sldMk cId="1842547582" sldId="2905"/>
            <ac:picMk id="11" creationId="{41D740C1-294B-48F0-9DC9-6E9A50263E6B}"/>
          </ac:picMkLst>
        </pc:picChg>
        <pc:picChg chg="mod">
          <ac:chgData name="Bardhonia Harding" userId="1e47516d-01e1-4d07-904f-2b17da643156" providerId="ADAL" clId="{6748375C-B807-4803-B83A-6C215FADF749}" dt="2022-06-08T06:57:14.809" v="2264" actId="1076"/>
          <ac:picMkLst>
            <pc:docMk/>
            <pc:sldMk cId="1842547582" sldId="2905"/>
            <ac:picMk id="14" creationId="{A3CB2FD5-9E94-4A47-A79C-2E8B88D67A3A}"/>
          </ac:picMkLst>
        </pc:picChg>
      </pc:sldChg>
      <pc:sldChg chg="del">
        <pc:chgData name="Bardhonia Harding" userId="1e47516d-01e1-4d07-904f-2b17da643156" providerId="ADAL" clId="{6748375C-B807-4803-B83A-6C215FADF749}" dt="2022-06-08T03:22:55.264" v="301" actId="47"/>
        <pc:sldMkLst>
          <pc:docMk/>
          <pc:sldMk cId="579130008" sldId="2914"/>
        </pc:sldMkLst>
      </pc:sldChg>
      <pc:sldChg chg="del ord">
        <pc:chgData name="Bardhonia Harding" userId="1e47516d-01e1-4d07-904f-2b17da643156" providerId="ADAL" clId="{6748375C-B807-4803-B83A-6C215FADF749}" dt="2022-06-08T06:50:34.251" v="2240" actId="47"/>
        <pc:sldMkLst>
          <pc:docMk/>
          <pc:sldMk cId="269041912" sldId="2915"/>
        </pc:sldMkLst>
      </pc:sldChg>
      <pc:sldChg chg="del ord">
        <pc:chgData name="Bardhonia Harding" userId="1e47516d-01e1-4d07-904f-2b17da643156" providerId="ADAL" clId="{6748375C-B807-4803-B83A-6C215FADF749}" dt="2022-06-08T03:40:49.972" v="449" actId="47"/>
        <pc:sldMkLst>
          <pc:docMk/>
          <pc:sldMk cId="854521625" sldId="2916"/>
        </pc:sldMkLst>
      </pc:sldChg>
      <pc:sldChg chg="del">
        <pc:chgData name="Bardhonia Harding" userId="1e47516d-01e1-4d07-904f-2b17da643156" providerId="ADAL" clId="{6748375C-B807-4803-B83A-6C215FADF749}" dt="2022-06-08T06:50:34.251" v="2240" actId="47"/>
        <pc:sldMkLst>
          <pc:docMk/>
          <pc:sldMk cId="2855817969" sldId="2917"/>
        </pc:sldMkLst>
      </pc:sldChg>
      <pc:sldChg chg="addSp modSp mod setBg">
        <pc:chgData name="Bardhonia Harding" userId="1e47516d-01e1-4d07-904f-2b17da643156" providerId="ADAL" clId="{6748375C-B807-4803-B83A-6C215FADF749}" dt="2022-06-08T06:48:51.272" v="2209" actId="1036"/>
        <pc:sldMkLst>
          <pc:docMk/>
          <pc:sldMk cId="2724616607" sldId="2919"/>
        </pc:sldMkLst>
        <pc:spChg chg="mod">
          <ac:chgData name="Bardhonia Harding" userId="1e47516d-01e1-4d07-904f-2b17da643156" providerId="ADAL" clId="{6748375C-B807-4803-B83A-6C215FADF749}" dt="2022-06-08T06:48:51.272" v="2209" actId="1036"/>
          <ac:spMkLst>
            <pc:docMk/>
            <pc:sldMk cId="2724616607" sldId="2919"/>
            <ac:spMk id="2" creationId="{E18C1880-B868-431D-BB3C-CA4AFD79A7BB}"/>
          </ac:spMkLst>
        </pc:spChg>
        <pc:spChg chg="add mod ord">
          <ac:chgData name="Bardhonia Harding" userId="1e47516d-01e1-4d07-904f-2b17da643156" providerId="ADAL" clId="{6748375C-B807-4803-B83A-6C215FADF749}" dt="2022-06-08T06:48:51.272" v="2209" actId="1036"/>
          <ac:spMkLst>
            <pc:docMk/>
            <pc:sldMk cId="2724616607" sldId="2919"/>
            <ac:spMk id="3" creationId="{FE535B11-DF1E-4032-9D65-821E1CCDC33A}"/>
          </ac:spMkLst>
        </pc:spChg>
        <pc:spChg chg="mod">
          <ac:chgData name="Bardhonia Harding" userId="1e47516d-01e1-4d07-904f-2b17da643156" providerId="ADAL" clId="{6748375C-B807-4803-B83A-6C215FADF749}" dt="2022-06-08T06:48:51.272" v="2209" actId="1036"/>
          <ac:spMkLst>
            <pc:docMk/>
            <pc:sldMk cId="2724616607" sldId="2919"/>
            <ac:spMk id="7" creationId="{559B8EDF-6578-4ECF-B80D-0444903A2885}"/>
          </ac:spMkLst>
        </pc:spChg>
        <pc:spChg chg="add mod ord">
          <ac:chgData name="Bardhonia Harding" userId="1e47516d-01e1-4d07-904f-2b17da643156" providerId="ADAL" clId="{6748375C-B807-4803-B83A-6C215FADF749}" dt="2022-06-08T06:48:51.272" v="2209" actId="1036"/>
          <ac:spMkLst>
            <pc:docMk/>
            <pc:sldMk cId="2724616607" sldId="2919"/>
            <ac:spMk id="8" creationId="{78012359-A16D-4412-BBF9-7E3C48000A2E}"/>
          </ac:spMkLst>
        </pc:spChg>
        <pc:picChg chg="mod">
          <ac:chgData name="Bardhonia Harding" userId="1e47516d-01e1-4d07-904f-2b17da643156" providerId="ADAL" clId="{6748375C-B807-4803-B83A-6C215FADF749}" dt="2022-06-08T06:48:51.272" v="2209" actId="1036"/>
          <ac:picMkLst>
            <pc:docMk/>
            <pc:sldMk cId="2724616607" sldId="2919"/>
            <ac:picMk id="4" creationId="{8099FC5E-CCDA-4833-A97A-35E2171CD86F}"/>
          </ac:picMkLst>
        </pc:picChg>
        <pc:picChg chg="mod">
          <ac:chgData name="Bardhonia Harding" userId="1e47516d-01e1-4d07-904f-2b17da643156" providerId="ADAL" clId="{6748375C-B807-4803-B83A-6C215FADF749}" dt="2022-06-08T06:48:51.272" v="2209" actId="1036"/>
          <ac:picMkLst>
            <pc:docMk/>
            <pc:sldMk cId="2724616607" sldId="2919"/>
            <ac:picMk id="5" creationId="{C5168D35-2802-4276-973F-F64343EB921E}"/>
          </ac:picMkLst>
        </pc:picChg>
      </pc:sldChg>
      <pc:sldChg chg="modSp del mod">
        <pc:chgData name="Bardhonia Harding" userId="1e47516d-01e1-4d07-904f-2b17da643156" providerId="ADAL" clId="{6748375C-B807-4803-B83A-6C215FADF749}" dt="2022-06-08T03:15:10.256" v="98" actId="47"/>
        <pc:sldMkLst>
          <pc:docMk/>
          <pc:sldMk cId="3231598306" sldId="2920"/>
        </pc:sldMkLst>
        <pc:spChg chg="mod">
          <ac:chgData name="Bardhonia Harding" userId="1e47516d-01e1-4d07-904f-2b17da643156" providerId="ADAL" clId="{6748375C-B807-4803-B83A-6C215FADF749}" dt="2022-06-08T03:08:14.438" v="11" actId="1076"/>
          <ac:spMkLst>
            <pc:docMk/>
            <pc:sldMk cId="3231598306" sldId="2920"/>
            <ac:spMk id="21" creationId="{25D02143-3EDF-41A6-8427-C4E83A7BA293}"/>
          </ac:spMkLst>
        </pc:spChg>
      </pc:sldChg>
      <pc:sldChg chg="addSp modSp mod setBg">
        <pc:chgData name="Bardhonia Harding" userId="1e47516d-01e1-4d07-904f-2b17da643156" providerId="ADAL" clId="{6748375C-B807-4803-B83A-6C215FADF749}" dt="2022-06-08T03:15:03.834" v="97" actId="2085"/>
        <pc:sldMkLst>
          <pc:docMk/>
          <pc:sldMk cId="1022578085" sldId="2921"/>
        </pc:sldMkLst>
        <pc:spChg chg="add mod ord">
          <ac:chgData name="Bardhonia Harding" userId="1e47516d-01e1-4d07-904f-2b17da643156" providerId="ADAL" clId="{6748375C-B807-4803-B83A-6C215FADF749}" dt="2022-06-08T03:14:27.749" v="94" actId="14100"/>
          <ac:spMkLst>
            <pc:docMk/>
            <pc:sldMk cId="1022578085" sldId="2921"/>
            <ac:spMk id="2" creationId="{FD479106-307C-4E23-A7E1-F483E60A1707}"/>
          </ac:spMkLst>
        </pc:spChg>
        <pc:spChg chg="add mod ord">
          <ac:chgData name="Bardhonia Harding" userId="1e47516d-01e1-4d07-904f-2b17da643156" providerId="ADAL" clId="{6748375C-B807-4803-B83A-6C215FADF749}" dt="2022-06-08T03:09:38.794" v="29" actId="1037"/>
          <ac:spMkLst>
            <pc:docMk/>
            <pc:sldMk cId="1022578085" sldId="2921"/>
            <ac:spMk id="13" creationId="{F1EF6483-5F36-4066-B106-4CECD0DE3E7C}"/>
          </ac:spMkLst>
        </pc:spChg>
        <pc:spChg chg="add mod ord">
          <ac:chgData name="Bardhonia Harding" userId="1e47516d-01e1-4d07-904f-2b17da643156" providerId="ADAL" clId="{6748375C-B807-4803-B83A-6C215FADF749}" dt="2022-06-08T03:09:58.246" v="33" actId="1076"/>
          <ac:spMkLst>
            <pc:docMk/>
            <pc:sldMk cId="1022578085" sldId="2921"/>
            <ac:spMk id="14" creationId="{B65AAD37-07F0-431E-AB82-6A72FA28E160}"/>
          </ac:spMkLst>
        </pc:spChg>
        <pc:spChg chg="mod">
          <ac:chgData name="Bardhonia Harding" userId="1e47516d-01e1-4d07-904f-2b17da643156" providerId="ADAL" clId="{6748375C-B807-4803-B83A-6C215FADF749}" dt="2022-06-08T03:12:15.087" v="88" actId="122"/>
          <ac:spMkLst>
            <pc:docMk/>
            <pc:sldMk cId="1022578085" sldId="2921"/>
            <ac:spMk id="21" creationId="{25D02143-3EDF-41A6-8427-C4E83A7BA293}"/>
          </ac:spMkLst>
        </pc:spChg>
        <pc:spChg chg="mod">
          <ac:chgData name="Bardhonia Harding" userId="1e47516d-01e1-4d07-904f-2b17da643156" providerId="ADAL" clId="{6748375C-B807-4803-B83A-6C215FADF749}" dt="2022-06-08T03:11:37.360" v="75" actId="1076"/>
          <ac:spMkLst>
            <pc:docMk/>
            <pc:sldMk cId="1022578085" sldId="2921"/>
            <ac:spMk id="22" creationId="{7E193FE4-EF29-4BBD-AEC2-679E3DD60134}"/>
          </ac:spMkLst>
        </pc:spChg>
        <pc:spChg chg="mod ord">
          <ac:chgData name="Bardhonia Harding" userId="1e47516d-01e1-4d07-904f-2b17da643156" providerId="ADAL" clId="{6748375C-B807-4803-B83A-6C215FADF749}" dt="2022-06-08T03:11:34.460" v="74" actId="1076"/>
          <ac:spMkLst>
            <pc:docMk/>
            <pc:sldMk cId="1022578085" sldId="2921"/>
            <ac:spMk id="23" creationId="{A0E638DC-CAB7-4CCB-9CC8-69957C482625}"/>
          </ac:spMkLst>
        </pc:spChg>
        <pc:picChg chg="mod ord">
          <ac:chgData name="Bardhonia Harding" userId="1e47516d-01e1-4d07-904f-2b17da643156" providerId="ADAL" clId="{6748375C-B807-4803-B83A-6C215FADF749}" dt="2022-06-08T03:15:03.834" v="97" actId="2085"/>
          <ac:picMkLst>
            <pc:docMk/>
            <pc:sldMk cId="1022578085" sldId="2921"/>
            <ac:picMk id="7" creationId="{74DC96A3-04D4-4EFD-A510-BDCA552B691E}"/>
          </ac:picMkLst>
        </pc:picChg>
        <pc:picChg chg="mod">
          <ac:chgData name="Bardhonia Harding" userId="1e47516d-01e1-4d07-904f-2b17da643156" providerId="ADAL" clId="{6748375C-B807-4803-B83A-6C215FADF749}" dt="2022-06-08T03:15:00.239" v="96" actId="2085"/>
          <ac:picMkLst>
            <pc:docMk/>
            <pc:sldMk cId="1022578085" sldId="2921"/>
            <ac:picMk id="8" creationId="{876F30D0-7E47-4F78-8C4E-5B9F8648480E}"/>
          </ac:picMkLst>
        </pc:picChg>
        <pc:picChg chg="mod">
          <ac:chgData name="Bardhonia Harding" userId="1e47516d-01e1-4d07-904f-2b17da643156" providerId="ADAL" clId="{6748375C-B807-4803-B83A-6C215FADF749}" dt="2022-06-08T03:14:55.666" v="95" actId="2085"/>
          <ac:picMkLst>
            <pc:docMk/>
            <pc:sldMk cId="1022578085" sldId="2921"/>
            <ac:picMk id="9" creationId="{967EF90F-F14A-4B45-9B55-985114CF8790}"/>
          </ac:picMkLst>
        </pc:picChg>
      </pc:sldChg>
      <pc:sldChg chg="addSp delSp modSp add del mod">
        <pc:chgData name="Bardhonia Harding" userId="1e47516d-01e1-4d07-904f-2b17da643156" providerId="ADAL" clId="{6748375C-B807-4803-B83A-6C215FADF749}" dt="2022-06-08T03:37:06.529" v="443" actId="47"/>
        <pc:sldMkLst>
          <pc:docMk/>
          <pc:sldMk cId="1068734421" sldId="2922"/>
        </pc:sldMkLst>
        <pc:spChg chg="add del mod">
          <ac:chgData name="Bardhonia Harding" userId="1e47516d-01e1-4d07-904f-2b17da643156" providerId="ADAL" clId="{6748375C-B807-4803-B83A-6C215FADF749}" dt="2022-06-08T03:20:02.806" v="273" actId="478"/>
          <ac:spMkLst>
            <pc:docMk/>
            <pc:sldMk cId="1068734421" sldId="2922"/>
            <ac:spMk id="3" creationId="{BDE7CCDD-BE9D-450D-B0B6-7924E37C30C5}"/>
          </ac:spMkLst>
        </pc:spChg>
        <pc:spChg chg="add del mod">
          <ac:chgData name="Bardhonia Harding" userId="1e47516d-01e1-4d07-904f-2b17da643156" providerId="ADAL" clId="{6748375C-B807-4803-B83A-6C215FADF749}" dt="2022-06-08T03:20:05.123" v="274" actId="478"/>
          <ac:spMkLst>
            <pc:docMk/>
            <pc:sldMk cId="1068734421" sldId="2922"/>
            <ac:spMk id="5" creationId="{6B844F2B-7D57-4444-ABA5-8F09ADC2BFB1}"/>
          </ac:spMkLst>
        </pc:spChg>
        <pc:picChg chg="del">
          <ac:chgData name="Bardhonia Harding" userId="1e47516d-01e1-4d07-904f-2b17da643156" providerId="ADAL" clId="{6748375C-B807-4803-B83A-6C215FADF749}" dt="2022-06-08T03:19:57.683" v="271" actId="478"/>
          <ac:picMkLst>
            <pc:docMk/>
            <pc:sldMk cId="1068734421" sldId="2922"/>
            <ac:picMk id="7" creationId="{00000000-0000-0000-0000-000000000000}"/>
          </ac:picMkLst>
        </pc:picChg>
        <pc:picChg chg="del">
          <ac:chgData name="Bardhonia Harding" userId="1e47516d-01e1-4d07-904f-2b17da643156" providerId="ADAL" clId="{6748375C-B807-4803-B83A-6C215FADF749}" dt="2022-06-08T03:20:00.050" v="272" actId="478"/>
          <ac:picMkLst>
            <pc:docMk/>
            <pc:sldMk cId="1068734421" sldId="2922"/>
            <ac:picMk id="8" creationId="{00000000-0000-0000-0000-000000000000}"/>
          </ac:picMkLst>
        </pc:picChg>
        <pc:picChg chg="add mod modCrop">
          <ac:chgData name="Bardhonia Harding" userId="1e47516d-01e1-4d07-904f-2b17da643156" providerId="ADAL" clId="{6748375C-B807-4803-B83A-6C215FADF749}" dt="2022-06-08T03:24:09.963" v="307" actId="14100"/>
          <ac:picMkLst>
            <pc:docMk/>
            <pc:sldMk cId="1068734421" sldId="2922"/>
            <ac:picMk id="11" creationId="{F46C2D00-CCA1-4EC4-829E-2C1D3D388E62}"/>
          </ac:picMkLst>
        </pc:picChg>
        <pc:picChg chg="add mod modCrop">
          <ac:chgData name="Bardhonia Harding" userId="1e47516d-01e1-4d07-904f-2b17da643156" providerId="ADAL" clId="{6748375C-B807-4803-B83A-6C215FADF749}" dt="2022-06-08T03:24:09.963" v="307" actId="14100"/>
          <ac:picMkLst>
            <pc:docMk/>
            <pc:sldMk cId="1068734421" sldId="2922"/>
            <ac:picMk id="12" creationId="{1A5A22F9-1EB2-44F0-A1FE-5006FE56C859}"/>
          </ac:picMkLst>
        </pc:picChg>
      </pc:sldChg>
      <pc:sldChg chg="addSp modSp add mod ord setBg">
        <pc:chgData name="Bardhonia Harding" userId="1e47516d-01e1-4d07-904f-2b17da643156" providerId="ADAL" clId="{6748375C-B807-4803-B83A-6C215FADF749}" dt="2022-06-08T03:49:57.197" v="470"/>
        <pc:sldMkLst>
          <pc:docMk/>
          <pc:sldMk cId="837647961" sldId="2923"/>
        </pc:sldMkLst>
        <pc:spChg chg="add mod ord">
          <ac:chgData name="Bardhonia Harding" userId="1e47516d-01e1-4d07-904f-2b17da643156" providerId="ADAL" clId="{6748375C-B807-4803-B83A-6C215FADF749}" dt="2022-06-08T03:36:46.882" v="442" actId="1037"/>
          <ac:spMkLst>
            <pc:docMk/>
            <pc:sldMk cId="837647961" sldId="2923"/>
            <ac:spMk id="2" creationId="{C87C30B4-8D72-4DD8-B62C-CAC62458E8A6}"/>
          </ac:spMkLst>
        </pc:spChg>
        <pc:spChg chg="add mod">
          <ac:chgData name="Bardhonia Harding" userId="1e47516d-01e1-4d07-904f-2b17da643156" providerId="ADAL" clId="{6748375C-B807-4803-B83A-6C215FADF749}" dt="2022-06-08T03:36:46.882" v="442" actId="1037"/>
          <ac:spMkLst>
            <pc:docMk/>
            <pc:sldMk cId="837647961" sldId="2923"/>
            <ac:spMk id="8" creationId="{05F7A395-707D-43D1-B21E-DA634531F38F}"/>
          </ac:spMkLst>
        </pc:spChg>
        <pc:spChg chg="mod">
          <ac:chgData name="Bardhonia Harding" userId="1e47516d-01e1-4d07-904f-2b17da643156" providerId="ADAL" clId="{6748375C-B807-4803-B83A-6C215FADF749}" dt="2022-06-08T03:36:46.882" v="442" actId="1037"/>
          <ac:spMkLst>
            <pc:docMk/>
            <pc:sldMk cId="837647961" sldId="2923"/>
            <ac:spMk id="9" creationId="{20C05212-B12C-44CD-92AC-1F2A351FA75B}"/>
          </ac:spMkLst>
        </pc:spChg>
        <pc:spChg chg="mod">
          <ac:chgData name="Bardhonia Harding" userId="1e47516d-01e1-4d07-904f-2b17da643156" providerId="ADAL" clId="{6748375C-B807-4803-B83A-6C215FADF749}" dt="2022-06-08T03:36:46.882" v="442" actId="1037"/>
          <ac:spMkLst>
            <pc:docMk/>
            <pc:sldMk cId="837647961" sldId="2923"/>
            <ac:spMk id="10" creationId="{1EFB8E33-22B7-40D8-85FA-BDAA85C0037B}"/>
          </ac:spMkLst>
        </pc:spChg>
        <pc:spChg chg="add mod">
          <ac:chgData name="Bardhonia Harding" userId="1e47516d-01e1-4d07-904f-2b17da643156" providerId="ADAL" clId="{6748375C-B807-4803-B83A-6C215FADF749}" dt="2022-06-08T03:36:46.882" v="442" actId="1037"/>
          <ac:spMkLst>
            <pc:docMk/>
            <pc:sldMk cId="837647961" sldId="2923"/>
            <ac:spMk id="13" creationId="{29376ACD-8A56-4E89-AEF9-C655CA1B8CD4}"/>
          </ac:spMkLst>
        </pc:spChg>
        <pc:spChg chg="add mod ord">
          <ac:chgData name="Bardhonia Harding" userId="1e47516d-01e1-4d07-904f-2b17da643156" providerId="ADAL" clId="{6748375C-B807-4803-B83A-6C215FADF749}" dt="2022-06-08T03:36:46.882" v="442" actId="1037"/>
          <ac:spMkLst>
            <pc:docMk/>
            <pc:sldMk cId="837647961" sldId="2923"/>
            <ac:spMk id="14" creationId="{BB5371F6-8684-4271-B75D-85D4433724E3}"/>
          </ac:spMkLst>
        </pc:spChg>
        <pc:spChg chg="add mod ord">
          <ac:chgData name="Bardhonia Harding" userId="1e47516d-01e1-4d07-904f-2b17da643156" providerId="ADAL" clId="{6748375C-B807-4803-B83A-6C215FADF749}" dt="2022-06-08T03:36:46.882" v="442" actId="1037"/>
          <ac:spMkLst>
            <pc:docMk/>
            <pc:sldMk cId="837647961" sldId="2923"/>
            <ac:spMk id="15" creationId="{6CC1B2F0-1E0D-4F4E-9FF8-C20A884A6E85}"/>
          </ac:spMkLst>
        </pc:spChg>
        <pc:spChg chg="add mod ord">
          <ac:chgData name="Bardhonia Harding" userId="1e47516d-01e1-4d07-904f-2b17da643156" providerId="ADAL" clId="{6748375C-B807-4803-B83A-6C215FADF749}" dt="2022-06-08T03:36:46.882" v="442" actId="1037"/>
          <ac:spMkLst>
            <pc:docMk/>
            <pc:sldMk cId="837647961" sldId="2923"/>
            <ac:spMk id="16" creationId="{D07B7253-F070-45FA-BDAC-9F549F7ED0D8}"/>
          </ac:spMkLst>
        </pc:spChg>
        <pc:picChg chg="add mod">
          <ac:chgData name="Bardhonia Harding" userId="1e47516d-01e1-4d07-904f-2b17da643156" providerId="ADAL" clId="{6748375C-B807-4803-B83A-6C215FADF749}" dt="2022-06-08T03:36:46.882" v="442" actId="1037"/>
          <ac:picMkLst>
            <pc:docMk/>
            <pc:sldMk cId="837647961" sldId="2923"/>
            <ac:picMk id="6" creationId="{E7B101E8-299C-40E0-BA59-1108F79007BF}"/>
          </ac:picMkLst>
        </pc:picChg>
        <pc:picChg chg="add mod">
          <ac:chgData name="Bardhonia Harding" userId="1e47516d-01e1-4d07-904f-2b17da643156" providerId="ADAL" clId="{6748375C-B807-4803-B83A-6C215FADF749}" dt="2022-06-08T03:36:46.882" v="442" actId="1037"/>
          <ac:picMkLst>
            <pc:docMk/>
            <pc:sldMk cId="837647961" sldId="2923"/>
            <ac:picMk id="7" creationId="{566CC49E-C0AA-46DA-8337-FAF65907A1AA}"/>
          </ac:picMkLst>
        </pc:picChg>
        <pc:picChg chg="mod">
          <ac:chgData name="Bardhonia Harding" userId="1e47516d-01e1-4d07-904f-2b17da643156" providerId="ADAL" clId="{6748375C-B807-4803-B83A-6C215FADF749}" dt="2022-06-08T03:36:46.882" v="442" actId="1037"/>
          <ac:picMkLst>
            <pc:docMk/>
            <pc:sldMk cId="837647961" sldId="2923"/>
            <ac:picMk id="11" creationId="{F46C2D00-CCA1-4EC4-829E-2C1D3D388E62}"/>
          </ac:picMkLst>
        </pc:picChg>
        <pc:picChg chg="mod">
          <ac:chgData name="Bardhonia Harding" userId="1e47516d-01e1-4d07-904f-2b17da643156" providerId="ADAL" clId="{6748375C-B807-4803-B83A-6C215FADF749}" dt="2022-06-08T03:36:46.882" v="442" actId="1037"/>
          <ac:picMkLst>
            <pc:docMk/>
            <pc:sldMk cId="837647961" sldId="2923"/>
            <ac:picMk id="12" creationId="{1A5A22F9-1EB2-44F0-A1FE-5006FE56C859}"/>
          </ac:picMkLst>
        </pc:picChg>
      </pc:sldChg>
      <pc:sldChg chg="addSp delSp modSp add mod setBg">
        <pc:chgData name="Bardhonia Harding" userId="1e47516d-01e1-4d07-904f-2b17da643156" providerId="ADAL" clId="{6748375C-B807-4803-B83A-6C215FADF749}" dt="2022-06-08T04:09:35.575" v="754"/>
        <pc:sldMkLst>
          <pc:docMk/>
          <pc:sldMk cId="2807513848" sldId="2924"/>
        </pc:sldMkLst>
        <pc:spChg chg="mod">
          <ac:chgData name="Bardhonia Harding" userId="1e47516d-01e1-4d07-904f-2b17da643156" providerId="ADAL" clId="{6748375C-B807-4803-B83A-6C215FADF749}" dt="2022-06-08T04:09:22.394" v="753" actId="1036"/>
          <ac:spMkLst>
            <pc:docMk/>
            <pc:sldMk cId="2807513848" sldId="2924"/>
            <ac:spMk id="2" creationId="{C87C30B4-8D72-4DD8-B62C-CAC62458E8A6}"/>
          </ac:spMkLst>
        </pc:spChg>
        <pc:spChg chg="add del mod">
          <ac:chgData name="Bardhonia Harding" userId="1e47516d-01e1-4d07-904f-2b17da643156" providerId="ADAL" clId="{6748375C-B807-4803-B83A-6C215FADF749}" dt="2022-06-08T03:51:06.310" v="477" actId="478"/>
          <ac:spMkLst>
            <pc:docMk/>
            <pc:sldMk cId="2807513848" sldId="2924"/>
            <ac:spMk id="4" creationId="{16231269-9BF1-432D-925F-C5EE0A2F3904}"/>
          </ac:spMkLst>
        </pc:spChg>
        <pc:spChg chg="mod">
          <ac:chgData name="Bardhonia Harding" userId="1e47516d-01e1-4d07-904f-2b17da643156" providerId="ADAL" clId="{6748375C-B807-4803-B83A-6C215FADF749}" dt="2022-06-08T04:09:22.394" v="753" actId="1036"/>
          <ac:spMkLst>
            <pc:docMk/>
            <pc:sldMk cId="2807513848" sldId="2924"/>
            <ac:spMk id="8" creationId="{05F7A395-707D-43D1-B21E-DA634531F38F}"/>
          </ac:spMkLst>
        </pc:spChg>
        <pc:spChg chg="mod ord">
          <ac:chgData name="Bardhonia Harding" userId="1e47516d-01e1-4d07-904f-2b17da643156" providerId="ADAL" clId="{6748375C-B807-4803-B83A-6C215FADF749}" dt="2022-06-08T04:08:11.413" v="749" actId="1076"/>
          <ac:spMkLst>
            <pc:docMk/>
            <pc:sldMk cId="2807513848" sldId="2924"/>
            <ac:spMk id="9" creationId="{20C05212-B12C-44CD-92AC-1F2A351FA75B}"/>
          </ac:spMkLst>
        </pc:spChg>
        <pc:spChg chg="del mod">
          <ac:chgData name="Bardhonia Harding" userId="1e47516d-01e1-4d07-904f-2b17da643156" providerId="ADAL" clId="{6748375C-B807-4803-B83A-6C215FADF749}" dt="2022-06-08T04:00:13.915" v="618" actId="478"/>
          <ac:spMkLst>
            <pc:docMk/>
            <pc:sldMk cId="2807513848" sldId="2924"/>
            <ac:spMk id="10" creationId="{1EFB8E33-22B7-40D8-85FA-BDAA85C0037B}"/>
          </ac:spMkLst>
        </pc:spChg>
        <pc:spChg chg="mod">
          <ac:chgData name="Bardhonia Harding" userId="1e47516d-01e1-4d07-904f-2b17da643156" providerId="ADAL" clId="{6748375C-B807-4803-B83A-6C215FADF749}" dt="2022-06-08T04:08:11.413" v="749" actId="1076"/>
          <ac:spMkLst>
            <pc:docMk/>
            <pc:sldMk cId="2807513848" sldId="2924"/>
            <ac:spMk id="13" creationId="{29376ACD-8A56-4E89-AEF9-C655CA1B8CD4}"/>
          </ac:spMkLst>
        </pc:spChg>
        <pc:spChg chg="mod">
          <ac:chgData name="Bardhonia Harding" userId="1e47516d-01e1-4d07-904f-2b17da643156" providerId="ADAL" clId="{6748375C-B807-4803-B83A-6C215FADF749}" dt="2022-06-08T04:08:11.413" v="749" actId="1076"/>
          <ac:spMkLst>
            <pc:docMk/>
            <pc:sldMk cId="2807513848" sldId="2924"/>
            <ac:spMk id="14" creationId="{BB5371F6-8684-4271-B75D-85D4433724E3}"/>
          </ac:spMkLst>
        </pc:spChg>
        <pc:spChg chg="add del mod">
          <ac:chgData name="Bardhonia Harding" userId="1e47516d-01e1-4d07-904f-2b17da643156" providerId="ADAL" clId="{6748375C-B807-4803-B83A-6C215FADF749}" dt="2022-06-08T04:08:11.413" v="749" actId="1076"/>
          <ac:spMkLst>
            <pc:docMk/>
            <pc:sldMk cId="2807513848" sldId="2924"/>
            <ac:spMk id="15" creationId="{6CC1B2F0-1E0D-4F4E-9FF8-C20A884A6E85}"/>
          </ac:spMkLst>
        </pc:spChg>
        <pc:spChg chg="mod">
          <ac:chgData name="Bardhonia Harding" userId="1e47516d-01e1-4d07-904f-2b17da643156" providerId="ADAL" clId="{6748375C-B807-4803-B83A-6C215FADF749}" dt="2022-06-08T04:08:11.413" v="749" actId="1076"/>
          <ac:spMkLst>
            <pc:docMk/>
            <pc:sldMk cId="2807513848" sldId="2924"/>
            <ac:spMk id="16" creationId="{D07B7253-F070-45FA-BDAC-9F549F7ED0D8}"/>
          </ac:spMkLst>
        </pc:spChg>
        <pc:spChg chg="add del mod">
          <ac:chgData name="Bardhonia Harding" userId="1e47516d-01e1-4d07-904f-2b17da643156" providerId="ADAL" clId="{6748375C-B807-4803-B83A-6C215FADF749}" dt="2022-06-08T03:51:11.675" v="479" actId="478"/>
          <ac:spMkLst>
            <pc:docMk/>
            <pc:sldMk cId="2807513848" sldId="2924"/>
            <ac:spMk id="17" creationId="{D917B95E-C891-4A5B-AA88-8F58283F3505}"/>
          </ac:spMkLst>
        </pc:spChg>
        <pc:spChg chg="add mod">
          <ac:chgData name="Bardhonia Harding" userId="1e47516d-01e1-4d07-904f-2b17da643156" providerId="ADAL" clId="{6748375C-B807-4803-B83A-6C215FADF749}" dt="2022-06-08T04:08:11.413" v="749" actId="1076"/>
          <ac:spMkLst>
            <pc:docMk/>
            <pc:sldMk cId="2807513848" sldId="2924"/>
            <ac:spMk id="22" creationId="{953F50C8-0183-430B-AD78-EDB0925335DE}"/>
          </ac:spMkLst>
        </pc:spChg>
        <pc:picChg chg="del">
          <ac:chgData name="Bardhonia Harding" userId="1e47516d-01e1-4d07-904f-2b17da643156" providerId="ADAL" clId="{6748375C-B807-4803-B83A-6C215FADF749}" dt="2022-06-08T03:50:56.990" v="474" actId="478"/>
          <ac:picMkLst>
            <pc:docMk/>
            <pc:sldMk cId="2807513848" sldId="2924"/>
            <ac:picMk id="6" creationId="{E7B101E8-299C-40E0-BA59-1108F79007BF}"/>
          </ac:picMkLst>
        </pc:picChg>
        <pc:picChg chg="del">
          <ac:chgData name="Bardhonia Harding" userId="1e47516d-01e1-4d07-904f-2b17da643156" providerId="ADAL" clId="{6748375C-B807-4803-B83A-6C215FADF749}" dt="2022-06-08T03:50:58.969" v="475" actId="478"/>
          <ac:picMkLst>
            <pc:docMk/>
            <pc:sldMk cId="2807513848" sldId="2924"/>
            <ac:picMk id="7" creationId="{566CC49E-C0AA-46DA-8337-FAF65907A1AA}"/>
          </ac:picMkLst>
        </pc:picChg>
        <pc:picChg chg="del">
          <ac:chgData name="Bardhonia Harding" userId="1e47516d-01e1-4d07-904f-2b17da643156" providerId="ADAL" clId="{6748375C-B807-4803-B83A-6C215FADF749}" dt="2022-06-08T03:51:00.849" v="476" actId="478"/>
          <ac:picMkLst>
            <pc:docMk/>
            <pc:sldMk cId="2807513848" sldId="2924"/>
            <ac:picMk id="11" creationId="{F46C2D00-CCA1-4EC4-829E-2C1D3D388E62}"/>
          </ac:picMkLst>
        </pc:picChg>
        <pc:picChg chg="del">
          <ac:chgData name="Bardhonia Harding" userId="1e47516d-01e1-4d07-904f-2b17da643156" providerId="ADAL" clId="{6748375C-B807-4803-B83A-6C215FADF749}" dt="2022-06-08T03:51:08.517" v="478" actId="478"/>
          <ac:picMkLst>
            <pc:docMk/>
            <pc:sldMk cId="2807513848" sldId="2924"/>
            <ac:picMk id="12" creationId="{1A5A22F9-1EB2-44F0-A1FE-5006FE56C859}"/>
          </ac:picMkLst>
        </pc:picChg>
        <pc:picChg chg="add mod modCrop">
          <ac:chgData name="Bardhonia Harding" userId="1e47516d-01e1-4d07-904f-2b17da643156" providerId="ADAL" clId="{6748375C-B807-4803-B83A-6C215FADF749}" dt="2022-06-08T04:09:22.394" v="753" actId="1036"/>
          <ac:picMkLst>
            <pc:docMk/>
            <pc:sldMk cId="2807513848" sldId="2924"/>
            <ac:picMk id="18" creationId="{DAFEC19E-AABC-44AB-BB97-F3CAD9A07F8F}"/>
          </ac:picMkLst>
        </pc:picChg>
        <pc:picChg chg="add mod modCrop">
          <ac:chgData name="Bardhonia Harding" userId="1e47516d-01e1-4d07-904f-2b17da643156" providerId="ADAL" clId="{6748375C-B807-4803-B83A-6C215FADF749}" dt="2022-06-08T04:08:11.413" v="749" actId="1076"/>
          <ac:picMkLst>
            <pc:docMk/>
            <pc:sldMk cId="2807513848" sldId="2924"/>
            <ac:picMk id="19" creationId="{B41058E3-7908-4D52-93F3-FA5381B0FB31}"/>
          </ac:picMkLst>
        </pc:picChg>
        <pc:picChg chg="add mod modCrop">
          <ac:chgData name="Bardhonia Harding" userId="1e47516d-01e1-4d07-904f-2b17da643156" providerId="ADAL" clId="{6748375C-B807-4803-B83A-6C215FADF749}" dt="2022-06-08T04:08:11.413" v="749" actId="1076"/>
          <ac:picMkLst>
            <pc:docMk/>
            <pc:sldMk cId="2807513848" sldId="2924"/>
            <ac:picMk id="20" creationId="{F56AB881-0038-4364-8B3E-1C911AE06E28}"/>
          </ac:picMkLst>
        </pc:picChg>
        <pc:picChg chg="add mod modCrop">
          <ac:chgData name="Bardhonia Harding" userId="1e47516d-01e1-4d07-904f-2b17da643156" providerId="ADAL" clId="{6748375C-B807-4803-B83A-6C215FADF749}" dt="2022-06-08T04:08:45.231" v="751" actId="1035"/>
          <ac:picMkLst>
            <pc:docMk/>
            <pc:sldMk cId="2807513848" sldId="2924"/>
            <ac:picMk id="21" creationId="{8A8736A7-FA76-4C4A-9A9A-15FC668C9FFC}"/>
          </ac:picMkLst>
        </pc:picChg>
      </pc:sldChg>
      <pc:sldChg chg="delSp add del mod setBg delDesignElem">
        <pc:chgData name="Bardhonia Harding" userId="1e47516d-01e1-4d07-904f-2b17da643156" providerId="ADAL" clId="{6748375C-B807-4803-B83A-6C215FADF749}" dt="2022-06-08T04:44:46.855" v="905" actId="47"/>
        <pc:sldMkLst>
          <pc:docMk/>
          <pc:sldMk cId="1339336100" sldId="2925"/>
        </pc:sldMkLst>
        <pc:spChg chg="del">
          <ac:chgData name="Bardhonia Harding" userId="1e47516d-01e1-4d07-904f-2b17da643156" providerId="ADAL" clId="{6748375C-B807-4803-B83A-6C215FADF749}" dt="2022-06-08T04:42:41.253" v="891"/>
          <ac:spMkLst>
            <pc:docMk/>
            <pc:sldMk cId="1339336100" sldId="2925"/>
            <ac:spMk id="12" creationId="{7D2BFFD5-490F-4B45-91F2-6B826FBAD4E3}"/>
          </ac:spMkLst>
        </pc:spChg>
        <pc:picChg chg="del">
          <ac:chgData name="Bardhonia Harding" userId="1e47516d-01e1-4d07-904f-2b17da643156" providerId="ADAL" clId="{6748375C-B807-4803-B83A-6C215FADF749}" dt="2022-06-08T04:42:47.226" v="892" actId="478"/>
          <ac:picMkLst>
            <pc:docMk/>
            <pc:sldMk cId="1339336100" sldId="2925"/>
            <ac:picMk id="4" creationId="{4E983C5E-37C6-46AB-A2E8-30DE1F642EFC}"/>
          </ac:picMkLst>
        </pc:picChg>
        <pc:cxnChg chg="del">
          <ac:chgData name="Bardhonia Harding" userId="1e47516d-01e1-4d07-904f-2b17da643156" providerId="ADAL" clId="{6748375C-B807-4803-B83A-6C215FADF749}" dt="2022-06-08T04:42:41.253" v="891"/>
          <ac:cxnSpMkLst>
            <pc:docMk/>
            <pc:sldMk cId="1339336100" sldId="2925"/>
            <ac:cxnSpMk id="11" creationId="{6C6CF9A5-BEA4-4284-A8B5-D033E5B4BE3F}"/>
          </ac:cxnSpMkLst>
        </pc:cxnChg>
      </pc:sldChg>
      <pc:sldChg chg="addSp delSp modSp add del mod setBg delDesignElem">
        <pc:chgData name="Bardhonia Harding" userId="1e47516d-01e1-4d07-904f-2b17da643156" providerId="ADAL" clId="{6748375C-B807-4803-B83A-6C215FADF749}" dt="2022-06-08T04:58:11.916" v="976" actId="47"/>
        <pc:sldMkLst>
          <pc:docMk/>
          <pc:sldMk cId="1858265729" sldId="2926"/>
        </pc:sldMkLst>
        <pc:spChg chg="mod ord">
          <ac:chgData name="Bardhonia Harding" userId="1e47516d-01e1-4d07-904f-2b17da643156" providerId="ADAL" clId="{6748375C-B807-4803-B83A-6C215FADF749}" dt="2022-06-08T04:58:02.465" v="975" actId="26606"/>
          <ac:spMkLst>
            <pc:docMk/>
            <pc:sldMk cId="1858265729" sldId="2926"/>
            <ac:spMk id="2" creationId="{00000000-0000-0000-0000-000000000000}"/>
          </ac:spMkLst>
        </pc:spChg>
        <pc:spChg chg="del">
          <ac:chgData name="Bardhonia Harding" userId="1e47516d-01e1-4d07-904f-2b17da643156" providerId="ADAL" clId="{6748375C-B807-4803-B83A-6C215FADF749}" dt="2022-06-08T04:42:56.216" v="894"/>
          <ac:spMkLst>
            <pc:docMk/>
            <pc:sldMk cId="1858265729" sldId="2926"/>
            <ac:spMk id="2121" creationId="{CD333CBE-B699-4E3B-9F45-C045F773434F}"/>
          </ac:spMkLst>
        </pc:spChg>
        <pc:spChg chg="del">
          <ac:chgData name="Bardhonia Harding" userId="1e47516d-01e1-4d07-904f-2b17da643156" providerId="ADAL" clId="{6748375C-B807-4803-B83A-6C215FADF749}" dt="2022-06-08T04:42:56.216" v="894"/>
          <ac:spMkLst>
            <pc:docMk/>
            <pc:sldMk cId="1858265729" sldId="2926"/>
            <ac:spMk id="2122" creationId="{F78FA41B-9A77-4FFE-A10F-9443EFDE6096}"/>
          </ac:spMkLst>
        </pc:spChg>
        <pc:spChg chg="add">
          <ac:chgData name="Bardhonia Harding" userId="1e47516d-01e1-4d07-904f-2b17da643156" providerId="ADAL" clId="{6748375C-B807-4803-B83A-6C215FADF749}" dt="2022-06-08T04:58:02.465" v="975" actId="26606"/>
          <ac:spMkLst>
            <pc:docMk/>
            <pc:sldMk cId="1858265729" sldId="2926"/>
            <ac:spMk id="3081" creationId="{CD333CBE-B699-4E3B-9F45-C045F773434F}"/>
          </ac:spMkLst>
        </pc:spChg>
        <pc:spChg chg="add">
          <ac:chgData name="Bardhonia Harding" userId="1e47516d-01e1-4d07-904f-2b17da643156" providerId="ADAL" clId="{6748375C-B807-4803-B83A-6C215FADF749}" dt="2022-06-08T04:58:02.465" v="975" actId="26606"/>
          <ac:spMkLst>
            <pc:docMk/>
            <pc:sldMk cId="1858265729" sldId="2926"/>
            <ac:spMk id="3083" creationId="{8DE938CA-5A75-4A41-BBD4-248248C85E38}"/>
          </ac:spMkLst>
        </pc:spChg>
        <pc:picChg chg="del mod">
          <ac:chgData name="Bardhonia Harding" userId="1e47516d-01e1-4d07-904f-2b17da643156" providerId="ADAL" clId="{6748375C-B807-4803-B83A-6C215FADF749}" dt="2022-06-08T04:47:17.601" v="924" actId="478"/>
          <ac:picMkLst>
            <pc:docMk/>
            <pc:sldMk cId="1858265729" sldId="2926"/>
            <ac:picMk id="2054" creationId="{21909830-F02D-4106-90A6-A0963C03B2BA}"/>
          </ac:picMkLst>
        </pc:picChg>
        <pc:picChg chg="add del mod">
          <ac:chgData name="Bardhonia Harding" userId="1e47516d-01e1-4d07-904f-2b17da643156" providerId="ADAL" clId="{6748375C-B807-4803-B83A-6C215FADF749}" dt="2022-06-08T04:47:51.028" v="931"/>
          <ac:picMkLst>
            <pc:docMk/>
            <pc:sldMk cId="1858265729" sldId="2926"/>
            <ac:picMk id="3074" creationId="{B8EDA760-3A35-434F-9F4D-FDA44FBCF02D}"/>
          </ac:picMkLst>
        </pc:picChg>
        <pc:picChg chg="add mod">
          <ac:chgData name="Bardhonia Harding" userId="1e47516d-01e1-4d07-904f-2b17da643156" providerId="ADAL" clId="{6748375C-B807-4803-B83A-6C215FADF749}" dt="2022-06-08T04:58:02.465" v="975" actId="26606"/>
          <ac:picMkLst>
            <pc:docMk/>
            <pc:sldMk cId="1858265729" sldId="2926"/>
            <ac:picMk id="3076" creationId="{B473C900-0517-442A-860C-DAF3CE667117}"/>
          </ac:picMkLst>
        </pc:picChg>
      </pc:sldChg>
      <pc:sldChg chg="addSp delSp modSp new mod setBg">
        <pc:chgData name="Bardhonia Harding" userId="1e47516d-01e1-4d07-904f-2b17da643156" providerId="ADAL" clId="{6748375C-B807-4803-B83A-6C215FADF749}" dt="2022-06-08T06:23:49.314" v="1719"/>
        <pc:sldMkLst>
          <pc:docMk/>
          <pc:sldMk cId="2453208865" sldId="2927"/>
        </pc:sldMkLst>
        <pc:spChg chg="add mod">
          <ac:chgData name="Bardhonia Harding" userId="1e47516d-01e1-4d07-904f-2b17da643156" providerId="ADAL" clId="{6748375C-B807-4803-B83A-6C215FADF749}" dt="2022-06-08T04:55:41.672" v="966"/>
          <ac:spMkLst>
            <pc:docMk/>
            <pc:sldMk cId="2453208865" sldId="2927"/>
            <ac:spMk id="4" creationId="{831FDFD7-B408-4211-99FC-68C4D61018DD}"/>
          </ac:spMkLst>
        </pc:spChg>
        <pc:picChg chg="add del mod">
          <ac:chgData name="Bardhonia Harding" userId="1e47516d-01e1-4d07-904f-2b17da643156" providerId="ADAL" clId="{6748375C-B807-4803-B83A-6C215FADF749}" dt="2022-06-08T04:56:20.772" v="972" actId="478"/>
          <ac:picMkLst>
            <pc:docMk/>
            <pc:sldMk cId="2453208865" sldId="2927"/>
            <ac:picMk id="4098" creationId="{3EA5FAC4-BA0D-43D0-B3C4-D0FE0436689A}"/>
          </ac:picMkLst>
        </pc:picChg>
        <pc:picChg chg="add del">
          <ac:chgData name="Bardhonia Harding" userId="1e47516d-01e1-4d07-904f-2b17da643156" providerId="ADAL" clId="{6748375C-B807-4803-B83A-6C215FADF749}" dt="2022-06-08T04:55:28.727" v="965"/>
          <ac:picMkLst>
            <pc:docMk/>
            <pc:sldMk cId="2453208865" sldId="2927"/>
            <ac:picMk id="4100" creationId="{4401A600-CC95-421F-AF57-A8E9A2601653}"/>
          </ac:picMkLst>
        </pc:picChg>
        <pc:picChg chg="add mod">
          <ac:chgData name="Bardhonia Harding" userId="1e47516d-01e1-4d07-904f-2b17da643156" providerId="ADAL" clId="{6748375C-B807-4803-B83A-6C215FADF749}" dt="2022-06-08T04:57:36.457" v="974" actId="1076"/>
          <ac:picMkLst>
            <pc:docMk/>
            <pc:sldMk cId="2453208865" sldId="2927"/>
            <ac:picMk id="4102" creationId="{CED6ECAD-8A6D-44C6-865C-7DE0A679E4C6}"/>
          </ac:picMkLst>
        </pc:picChg>
      </pc:sldChg>
      <pc:sldChg chg="addSp delSp modSp new del mod setBg">
        <pc:chgData name="Bardhonia Harding" userId="1e47516d-01e1-4d07-904f-2b17da643156" providerId="ADAL" clId="{6748375C-B807-4803-B83A-6C215FADF749}" dt="2022-06-08T05:50:44.997" v="1273" actId="47"/>
        <pc:sldMkLst>
          <pc:docMk/>
          <pc:sldMk cId="883797961" sldId="2928"/>
        </pc:sldMkLst>
        <pc:spChg chg="add del">
          <ac:chgData name="Bardhonia Harding" userId="1e47516d-01e1-4d07-904f-2b17da643156" providerId="ADAL" clId="{6748375C-B807-4803-B83A-6C215FADF749}" dt="2022-06-08T05:08:42.611" v="1079" actId="26606"/>
          <ac:spMkLst>
            <pc:docMk/>
            <pc:sldMk cId="883797961" sldId="2928"/>
            <ac:spMk id="7" creationId="{D59FCA44-2536-4018-BE99-9CB7FBDE3A75}"/>
          </ac:spMkLst>
        </pc:spChg>
        <pc:spChg chg="add del">
          <ac:chgData name="Bardhonia Harding" userId="1e47516d-01e1-4d07-904f-2b17da643156" providerId="ADAL" clId="{6748375C-B807-4803-B83A-6C215FADF749}" dt="2022-06-08T05:08:43.248" v="1081" actId="26606"/>
          <ac:spMkLst>
            <pc:docMk/>
            <pc:sldMk cId="883797961" sldId="2928"/>
            <ac:spMk id="9" creationId="{D59FCA44-2536-4018-BE99-9CB7FBDE3A75}"/>
          </ac:spMkLst>
        </pc:spChg>
        <pc:graphicFrameChg chg="add mod modGraphic">
          <ac:chgData name="Bardhonia Harding" userId="1e47516d-01e1-4d07-904f-2b17da643156" providerId="ADAL" clId="{6748375C-B807-4803-B83A-6C215FADF749}" dt="2022-06-08T05:08:43.274" v="1082" actId="26606"/>
          <ac:graphicFrameMkLst>
            <pc:docMk/>
            <pc:sldMk cId="883797961" sldId="2928"/>
            <ac:graphicFrameMk id="2" creationId="{6EE36260-475E-4C27-8AF3-E6094D0E5A36}"/>
          </ac:graphicFrameMkLst>
        </pc:graphicFrameChg>
      </pc:sldChg>
      <pc:sldChg chg="modSp add del mod">
        <pc:chgData name="Bardhonia Harding" userId="1e47516d-01e1-4d07-904f-2b17da643156" providerId="ADAL" clId="{6748375C-B807-4803-B83A-6C215FADF749}" dt="2022-06-08T06:22:57.400" v="1717" actId="47"/>
        <pc:sldMkLst>
          <pc:docMk/>
          <pc:sldMk cId="2119541502" sldId="2928"/>
        </pc:sldMkLst>
        <pc:picChg chg="mod">
          <ac:chgData name="Bardhonia Harding" userId="1e47516d-01e1-4d07-904f-2b17da643156" providerId="ADAL" clId="{6748375C-B807-4803-B83A-6C215FADF749}" dt="2022-06-08T05:57:21.524" v="1449" actId="1076"/>
          <ac:picMkLst>
            <pc:docMk/>
            <pc:sldMk cId="2119541502" sldId="2928"/>
            <ac:picMk id="2" creationId="{00000000-0000-0000-0000-000000000000}"/>
          </ac:picMkLst>
        </pc:picChg>
      </pc:sldChg>
      <pc:sldChg chg="addSp delSp modSp new del mod modClrScheme chgLayout">
        <pc:chgData name="Bardhonia Harding" userId="1e47516d-01e1-4d07-904f-2b17da643156" providerId="ADAL" clId="{6748375C-B807-4803-B83A-6C215FADF749}" dt="2022-06-08T05:50:38.096" v="1272" actId="47"/>
        <pc:sldMkLst>
          <pc:docMk/>
          <pc:sldMk cId="2447406208" sldId="2929"/>
        </pc:sldMkLst>
        <pc:spChg chg="del">
          <ac:chgData name="Bardhonia Harding" userId="1e47516d-01e1-4d07-904f-2b17da643156" providerId="ADAL" clId="{6748375C-B807-4803-B83A-6C215FADF749}" dt="2022-06-08T05:20:17.431" v="1084" actId="700"/>
          <ac:spMkLst>
            <pc:docMk/>
            <pc:sldMk cId="2447406208" sldId="2929"/>
            <ac:spMk id="2" creationId="{7B2D876D-C804-4862-A768-EE688E08CBE9}"/>
          </ac:spMkLst>
        </pc:spChg>
        <pc:spChg chg="del">
          <ac:chgData name="Bardhonia Harding" userId="1e47516d-01e1-4d07-904f-2b17da643156" providerId="ADAL" clId="{6748375C-B807-4803-B83A-6C215FADF749}" dt="2022-06-08T05:20:17.431" v="1084" actId="700"/>
          <ac:spMkLst>
            <pc:docMk/>
            <pc:sldMk cId="2447406208" sldId="2929"/>
            <ac:spMk id="3" creationId="{73E12955-DEBD-4A69-BEC3-3B53405B053A}"/>
          </ac:spMkLst>
        </pc:spChg>
        <pc:spChg chg="add mod">
          <ac:chgData name="Bardhonia Harding" userId="1e47516d-01e1-4d07-904f-2b17da643156" providerId="ADAL" clId="{6748375C-B807-4803-B83A-6C215FADF749}" dt="2022-06-08T05:20:19.382" v="1085"/>
          <ac:spMkLst>
            <pc:docMk/>
            <pc:sldMk cId="2447406208" sldId="2929"/>
            <ac:spMk id="4" creationId="{4757F9A3-A6C9-40AE-8550-1D2AF286C395}"/>
          </ac:spMkLst>
        </pc:spChg>
        <pc:spChg chg="mod">
          <ac:chgData name="Bardhonia Harding" userId="1e47516d-01e1-4d07-904f-2b17da643156" providerId="ADAL" clId="{6748375C-B807-4803-B83A-6C215FADF749}" dt="2022-06-08T05:20:19.382" v="1085"/>
          <ac:spMkLst>
            <pc:docMk/>
            <pc:sldMk cId="2447406208" sldId="2929"/>
            <ac:spMk id="6" creationId="{1B8383EF-D1F4-4369-ADA9-6B7F9F6414EF}"/>
          </ac:spMkLst>
        </pc:spChg>
        <pc:spChg chg="mod">
          <ac:chgData name="Bardhonia Harding" userId="1e47516d-01e1-4d07-904f-2b17da643156" providerId="ADAL" clId="{6748375C-B807-4803-B83A-6C215FADF749}" dt="2022-06-08T05:20:19.382" v="1085"/>
          <ac:spMkLst>
            <pc:docMk/>
            <pc:sldMk cId="2447406208" sldId="2929"/>
            <ac:spMk id="7" creationId="{BB6E1194-66CB-4F54-BC3E-B033CFDDE6D5}"/>
          </ac:spMkLst>
        </pc:spChg>
        <pc:spChg chg="mod">
          <ac:chgData name="Bardhonia Harding" userId="1e47516d-01e1-4d07-904f-2b17da643156" providerId="ADAL" clId="{6748375C-B807-4803-B83A-6C215FADF749}" dt="2022-06-08T05:20:19.382" v="1085"/>
          <ac:spMkLst>
            <pc:docMk/>
            <pc:sldMk cId="2447406208" sldId="2929"/>
            <ac:spMk id="9" creationId="{5F2A42D9-9FBE-47CF-A521-BC6E0C189044}"/>
          </ac:spMkLst>
        </pc:spChg>
        <pc:spChg chg="mod">
          <ac:chgData name="Bardhonia Harding" userId="1e47516d-01e1-4d07-904f-2b17da643156" providerId="ADAL" clId="{6748375C-B807-4803-B83A-6C215FADF749}" dt="2022-06-08T05:20:19.382" v="1085"/>
          <ac:spMkLst>
            <pc:docMk/>
            <pc:sldMk cId="2447406208" sldId="2929"/>
            <ac:spMk id="10" creationId="{1EC6CDAB-68E8-4D0E-AB18-42C71A42F9CF}"/>
          </ac:spMkLst>
        </pc:spChg>
        <pc:spChg chg="mod">
          <ac:chgData name="Bardhonia Harding" userId="1e47516d-01e1-4d07-904f-2b17da643156" providerId="ADAL" clId="{6748375C-B807-4803-B83A-6C215FADF749}" dt="2022-06-08T05:20:19.382" v="1085"/>
          <ac:spMkLst>
            <pc:docMk/>
            <pc:sldMk cId="2447406208" sldId="2929"/>
            <ac:spMk id="12" creationId="{F4B100BE-92C8-44AF-A825-3506BD32EF90}"/>
          </ac:spMkLst>
        </pc:spChg>
        <pc:spChg chg="mod">
          <ac:chgData name="Bardhonia Harding" userId="1e47516d-01e1-4d07-904f-2b17da643156" providerId="ADAL" clId="{6748375C-B807-4803-B83A-6C215FADF749}" dt="2022-06-08T05:20:19.382" v="1085"/>
          <ac:spMkLst>
            <pc:docMk/>
            <pc:sldMk cId="2447406208" sldId="2929"/>
            <ac:spMk id="13" creationId="{3A7B0895-8B47-4F28-A1EC-35EDCD10166E}"/>
          </ac:spMkLst>
        </pc:spChg>
        <pc:spChg chg="mod">
          <ac:chgData name="Bardhonia Harding" userId="1e47516d-01e1-4d07-904f-2b17da643156" providerId="ADAL" clId="{6748375C-B807-4803-B83A-6C215FADF749}" dt="2022-06-08T05:20:19.382" v="1085"/>
          <ac:spMkLst>
            <pc:docMk/>
            <pc:sldMk cId="2447406208" sldId="2929"/>
            <ac:spMk id="15" creationId="{C8F2E9A0-54E0-4F49-978A-9C63BE7B881A}"/>
          </ac:spMkLst>
        </pc:spChg>
        <pc:spChg chg="mod">
          <ac:chgData name="Bardhonia Harding" userId="1e47516d-01e1-4d07-904f-2b17da643156" providerId="ADAL" clId="{6748375C-B807-4803-B83A-6C215FADF749}" dt="2022-06-08T05:20:19.382" v="1085"/>
          <ac:spMkLst>
            <pc:docMk/>
            <pc:sldMk cId="2447406208" sldId="2929"/>
            <ac:spMk id="16" creationId="{FF4E8222-F19C-4694-BC33-BD68669CC2FB}"/>
          </ac:spMkLst>
        </pc:spChg>
        <pc:spChg chg="add mod">
          <ac:chgData name="Bardhonia Harding" userId="1e47516d-01e1-4d07-904f-2b17da643156" providerId="ADAL" clId="{6748375C-B807-4803-B83A-6C215FADF749}" dt="2022-06-08T05:20:19.382" v="1085"/>
          <ac:spMkLst>
            <pc:docMk/>
            <pc:sldMk cId="2447406208" sldId="2929"/>
            <ac:spMk id="17" creationId="{C559E61C-6DA6-4E41-9AAD-6DF9854F0872}"/>
          </ac:spMkLst>
        </pc:spChg>
        <pc:spChg chg="add mod">
          <ac:chgData name="Bardhonia Harding" userId="1e47516d-01e1-4d07-904f-2b17da643156" providerId="ADAL" clId="{6748375C-B807-4803-B83A-6C215FADF749}" dt="2022-06-08T05:20:19.382" v="1085"/>
          <ac:spMkLst>
            <pc:docMk/>
            <pc:sldMk cId="2447406208" sldId="2929"/>
            <ac:spMk id="18" creationId="{F61AF3F5-8CC3-4AAD-9E66-851BF4EC9D15}"/>
          </ac:spMkLst>
        </pc:spChg>
        <pc:spChg chg="mod">
          <ac:chgData name="Bardhonia Harding" userId="1e47516d-01e1-4d07-904f-2b17da643156" providerId="ADAL" clId="{6748375C-B807-4803-B83A-6C215FADF749}" dt="2022-06-08T05:20:19.382" v="1085"/>
          <ac:spMkLst>
            <pc:docMk/>
            <pc:sldMk cId="2447406208" sldId="2929"/>
            <ac:spMk id="20" creationId="{1C6B718A-060F-4AF2-9DB6-22251EE70D54}"/>
          </ac:spMkLst>
        </pc:spChg>
        <pc:spChg chg="mod">
          <ac:chgData name="Bardhonia Harding" userId="1e47516d-01e1-4d07-904f-2b17da643156" providerId="ADAL" clId="{6748375C-B807-4803-B83A-6C215FADF749}" dt="2022-06-08T05:20:19.382" v="1085"/>
          <ac:spMkLst>
            <pc:docMk/>
            <pc:sldMk cId="2447406208" sldId="2929"/>
            <ac:spMk id="21" creationId="{98B800DC-5360-4B46-B6AD-8EE960B091A1}"/>
          </ac:spMkLst>
        </pc:spChg>
        <pc:spChg chg="mod">
          <ac:chgData name="Bardhonia Harding" userId="1e47516d-01e1-4d07-904f-2b17da643156" providerId="ADAL" clId="{6748375C-B807-4803-B83A-6C215FADF749}" dt="2022-06-08T05:20:19.382" v="1085"/>
          <ac:spMkLst>
            <pc:docMk/>
            <pc:sldMk cId="2447406208" sldId="2929"/>
            <ac:spMk id="23" creationId="{F18F1DEF-93A4-4711-BF6A-A98902E716B7}"/>
          </ac:spMkLst>
        </pc:spChg>
        <pc:spChg chg="mod">
          <ac:chgData name="Bardhonia Harding" userId="1e47516d-01e1-4d07-904f-2b17da643156" providerId="ADAL" clId="{6748375C-B807-4803-B83A-6C215FADF749}" dt="2022-06-08T05:20:19.382" v="1085"/>
          <ac:spMkLst>
            <pc:docMk/>
            <pc:sldMk cId="2447406208" sldId="2929"/>
            <ac:spMk id="24" creationId="{0EC28658-2ADF-46CF-B980-8933A35F3E4C}"/>
          </ac:spMkLst>
        </pc:spChg>
        <pc:spChg chg="mod">
          <ac:chgData name="Bardhonia Harding" userId="1e47516d-01e1-4d07-904f-2b17da643156" providerId="ADAL" clId="{6748375C-B807-4803-B83A-6C215FADF749}" dt="2022-06-08T05:20:19.382" v="1085"/>
          <ac:spMkLst>
            <pc:docMk/>
            <pc:sldMk cId="2447406208" sldId="2929"/>
            <ac:spMk id="26" creationId="{6A40BAC3-C773-4E6F-89DD-0BB069ED6D32}"/>
          </ac:spMkLst>
        </pc:spChg>
        <pc:spChg chg="mod">
          <ac:chgData name="Bardhonia Harding" userId="1e47516d-01e1-4d07-904f-2b17da643156" providerId="ADAL" clId="{6748375C-B807-4803-B83A-6C215FADF749}" dt="2022-06-08T05:20:19.382" v="1085"/>
          <ac:spMkLst>
            <pc:docMk/>
            <pc:sldMk cId="2447406208" sldId="2929"/>
            <ac:spMk id="27" creationId="{07F83964-07B2-4943-A53E-92BB64FABE44}"/>
          </ac:spMkLst>
        </pc:spChg>
        <pc:spChg chg="mod">
          <ac:chgData name="Bardhonia Harding" userId="1e47516d-01e1-4d07-904f-2b17da643156" providerId="ADAL" clId="{6748375C-B807-4803-B83A-6C215FADF749}" dt="2022-06-08T05:20:19.382" v="1085"/>
          <ac:spMkLst>
            <pc:docMk/>
            <pc:sldMk cId="2447406208" sldId="2929"/>
            <ac:spMk id="29" creationId="{8775F91E-8236-44E1-BBD4-31DE64EDCD7D}"/>
          </ac:spMkLst>
        </pc:spChg>
        <pc:spChg chg="mod">
          <ac:chgData name="Bardhonia Harding" userId="1e47516d-01e1-4d07-904f-2b17da643156" providerId="ADAL" clId="{6748375C-B807-4803-B83A-6C215FADF749}" dt="2022-06-08T05:20:19.382" v="1085"/>
          <ac:spMkLst>
            <pc:docMk/>
            <pc:sldMk cId="2447406208" sldId="2929"/>
            <ac:spMk id="30" creationId="{31380D8D-FE60-4286-A8E2-F491B8C0E363}"/>
          </ac:spMkLst>
        </pc:spChg>
        <pc:spChg chg="add mod">
          <ac:chgData name="Bardhonia Harding" userId="1e47516d-01e1-4d07-904f-2b17da643156" providerId="ADAL" clId="{6748375C-B807-4803-B83A-6C215FADF749}" dt="2022-06-08T05:20:19.382" v="1085"/>
          <ac:spMkLst>
            <pc:docMk/>
            <pc:sldMk cId="2447406208" sldId="2929"/>
            <ac:spMk id="31" creationId="{D723418C-013B-4ACD-BB28-952F311FA9E6}"/>
          </ac:spMkLst>
        </pc:spChg>
        <pc:grpChg chg="add mod">
          <ac:chgData name="Bardhonia Harding" userId="1e47516d-01e1-4d07-904f-2b17da643156" providerId="ADAL" clId="{6748375C-B807-4803-B83A-6C215FADF749}" dt="2022-06-08T05:20:19.382" v="1085"/>
          <ac:grpSpMkLst>
            <pc:docMk/>
            <pc:sldMk cId="2447406208" sldId="2929"/>
            <ac:grpSpMk id="5" creationId="{2E164CA1-E6F6-4202-8E88-EF78453B1233}"/>
          </ac:grpSpMkLst>
        </pc:grpChg>
        <pc:grpChg chg="add mod">
          <ac:chgData name="Bardhonia Harding" userId="1e47516d-01e1-4d07-904f-2b17da643156" providerId="ADAL" clId="{6748375C-B807-4803-B83A-6C215FADF749}" dt="2022-06-08T05:20:19.382" v="1085"/>
          <ac:grpSpMkLst>
            <pc:docMk/>
            <pc:sldMk cId="2447406208" sldId="2929"/>
            <ac:grpSpMk id="8" creationId="{A06D7A0C-7007-4B28-9B2F-0E60DA90F407}"/>
          </ac:grpSpMkLst>
        </pc:grpChg>
        <pc:grpChg chg="add mod">
          <ac:chgData name="Bardhonia Harding" userId="1e47516d-01e1-4d07-904f-2b17da643156" providerId="ADAL" clId="{6748375C-B807-4803-B83A-6C215FADF749}" dt="2022-06-08T05:20:19.382" v="1085"/>
          <ac:grpSpMkLst>
            <pc:docMk/>
            <pc:sldMk cId="2447406208" sldId="2929"/>
            <ac:grpSpMk id="11" creationId="{8201EB29-E0C3-4D57-A081-D1FD19EF3C6F}"/>
          </ac:grpSpMkLst>
        </pc:grpChg>
        <pc:grpChg chg="add mod">
          <ac:chgData name="Bardhonia Harding" userId="1e47516d-01e1-4d07-904f-2b17da643156" providerId="ADAL" clId="{6748375C-B807-4803-B83A-6C215FADF749}" dt="2022-06-08T05:20:19.382" v="1085"/>
          <ac:grpSpMkLst>
            <pc:docMk/>
            <pc:sldMk cId="2447406208" sldId="2929"/>
            <ac:grpSpMk id="14" creationId="{129BD134-62FA-4688-853D-6402AB13CAC7}"/>
          </ac:grpSpMkLst>
        </pc:grpChg>
        <pc:grpChg chg="add mod">
          <ac:chgData name="Bardhonia Harding" userId="1e47516d-01e1-4d07-904f-2b17da643156" providerId="ADAL" clId="{6748375C-B807-4803-B83A-6C215FADF749}" dt="2022-06-08T05:20:19.382" v="1085"/>
          <ac:grpSpMkLst>
            <pc:docMk/>
            <pc:sldMk cId="2447406208" sldId="2929"/>
            <ac:grpSpMk id="19" creationId="{6F8F14DE-739B-45C9-AFBB-830BB7979223}"/>
          </ac:grpSpMkLst>
        </pc:grpChg>
        <pc:grpChg chg="add mod">
          <ac:chgData name="Bardhonia Harding" userId="1e47516d-01e1-4d07-904f-2b17da643156" providerId="ADAL" clId="{6748375C-B807-4803-B83A-6C215FADF749}" dt="2022-06-08T05:20:19.382" v="1085"/>
          <ac:grpSpMkLst>
            <pc:docMk/>
            <pc:sldMk cId="2447406208" sldId="2929"/>
            <ac:grpSpMk id="22" creationId="{6F7B224C-1EFB-47A5-8E15-83C843A7BC77}"/>
          </ac:grpSpMkLst>
        </pc:grpChg>
        <pc:grpChg chg="add mod">
          <ac:chgData name="Bardhonia Harding" userId="1e47516d-01e1-4d07-904f-2b17da643156" providerId="ADAL" clId="{6748375C-B807-4803-B83A-6C215FADF749}" dt="2022-06-08T05:20:19.382" v="1085"/>
          <ac:grpSpMkLst>
            <pc:docMk/>
            <pc:sldMk cId="2447406208" sldId="2929"/>
            <ac:grpSpMk id="25" creationId="{CB937B63-E94B-41EA-822D-EFDEF0F8B513}"/>
          </ac:grpSpMkLst>
        </pc:grpChg>
        <pc:grpChg chg="add mod">
          <ac:chgData name="Bardhonia Harding" userId="1e47516d-01e1-4d07-904f-2b17da643156" providerId="ADAL" clId="{6748375C-B807-4803-B83A-6C215FADF749}" dt="2022-06-08T05:20:19.382" v="1085"/>
          <ac:grpSpMkLst>
            <pc:docMk/>
            <pc:sldMk cId="2447406208" sldId="2929"/>
            <ac:grpSpMk id="28" creationId="{A3A567A5-763A-4DE9-A3A5-E0B2D3BD74BE}"/>
          </ac:grpSpMkLst>
        </pc:grpChg>
      </pc:sldChg>
      <pc:sldChg chg="delSp modSp add del mod">
        <pc:chgData name="Bardhonia Harding" userId="1e47516d-01e1-4d07-904f-2b17da643156" providerId="ADAL" clId="{6748375C-B807-4803-B83A-6C215FADF749}" dt="2022-06-08T06:22:53.210" v="1716" actId="47"/>
        <pc:sldMkLst>
          <pc:docMk/>
          <pc:sldMk cId="3990087499" sldId="2929"/>
        </pc:sldMkLst>
        <pc:spChg chg="mod">
          <ac:chgData name="Bardhonia Harding" userId="1e47516d-01e1-4d07-904f-2b17da643156" providerId="ADAL" clId="{6748375C-B807-4803-B83A-6C215FADF749}" dt="2022-06-08T05:59:04.132" v="1455" actId="1076"/>
          <ac:spMkLst>
            <pc:docMk/>
            <pc:sldMk cId="3990087499" sldId="2929"/>
            <ac:spMk id="21" creationId="{4E0005FD-FA4B-4847-A245-31DFFA2FC652}"/>
          </ac:spMkLst>
        </pc:spChg>
        <pc:picChg chg="del">
          <ac:chgData name="Bardhonia Harding" userId="1e47516d-01e1-4d07-904f-2b17da643156" providerId="ADAL" clId="{6748375C-B807-4803-B83A-6C215FADF749}" dt="2022-06-08T05:58:42.386" v="1451" actId="478"/>
          <ac:picMkLst>
            <pc:docMk/>
            <pc:sldMk cId="3990087499" sldId="2929"/>
            <ac:picMk id="8" creationId="{AD4C908F-F767-48A8-AAF6-0B50580B453D}"/>
          </ac:picMkLst>
        </pc:picChg>
        <pc:picChg chg="del">
          <ac:chgData name="Bardhonia Harding" userId="1e47516d-01e1-4d07-904f-2b17da643156" providerId="ADAL" clId="{6748375C-B807-4803-B83A-6C215FADF749}" dt="2022-06-08T05:58:42.386" v="1451" actId="478"/>
          <ac:picMkLst>
            <pc:docMk/>
            <pc:sldMk cId="3990087499" sldId="2929"/>
            <ac:picMk id="10" creationId="{B9DA0A1E-5EE2-46B7-96DA-8690B22A818D}"/>
          </ac:picMkLst>
        </pc:picChg>
        <pc:picChg chg="del">
          <ac:chgData name="Bardhonia Harding" userId="1e47516d-01e1-4d07-904f-2b17da643156" providerId="ADAL" clId="{6748375C-B807-4803-B83A-6C215FADF749}" dt="2022-06-08T05:58:42.386" v="1451" actId="478"/>
          <ac:picMkLst>
            <pc:docMk/>
            <pc:sldMk cId="3990087499" sldId="2929"/>
            <ac:picMk id="79" creationId="{F65E6A46-2A28-4862-B35D-5362DD7C721B}"/>
          </ac:picMkLst>
        </pc:picChg>
        <pc:picChg chg="del">
          <ac:chgData name="Bardhonia Harding" userId="1e47516d-01e1-4d07-904f-2b17da643156" providerId="ADAL" clId="{6748375C-B807-4803-B83A-6C215FADF749}" dt="2022-06-08T05:58:42.386" v="1451" actId="478"/>
          <ac:picMkLst>
            <pc:docMk/>
            <pc:sldMk cId="3990087499" sldId="2929"/>
            <ac:picMk id="199" creationId="{E8CF7F4B-FEEC-4436-B2AD-85ED53589ABC}"/>
          </ac:picMkLst>
        </pc:picChg>
      </pc:sldChg>
      <pc:sldChg chg="addSp delSp modSp new mod setBg modClrScheme chgLayout">
        <pc:chgData name="Bardhonia Harding" userId="1e47516d-01e1-4d07-904f-2b17da643156" providerId="ADAL" clId="{6748375C-B807-4803-B83A-6C215FADF749}" dt="2022-06-08T06:55:49.997" v="2263" actId="1076"/>
        <pc:sldMkLst>
          <pc:docMk/>
          <pc:sldMk cId="2131440180" sldId="2930"/>
        </pc:sldMkLst>
        <pc:spChg chg="del">
          <ac:chgData name="Bardhonia Harding" userId="1e47516d-01e1-4d07-904f-2b17da643156" providerId="ADAL" clId="{6748375C-B807-4803-B83A-6C215FADF749}" dt="2022-06-08T05:58:56.762" v="1453" actId="700"/>
          <ac:spMkLst>
            <pc:docMk/>
            <pc:sldMk cId="2131440180" sldId="2930"/>
            <ac:spMk id="2" creationId="{9FBCF27F-97F2-44C8-86F3-B8599C1C97A7}"/>
          </ac:spMkLst>
        </pc:spChg>
        <pc:spChg chg="del">
          <ac:chgData name="Bardhonia Harding" userId="1e47516d-01e1-4d07-904f-2b17da643156" providerId="ADAL" clId="{6748375C-B807-4803-B83A-6C215FADF749}" dt="2022-06-08T05:58:56.762" v="1453" actId="700"/>
          <ac:spMkLst>
            <pc:docMk/>
            <pc:sldMk cId="2131440180" sldId="2930"/>
            <ac:spMk id="3" creationId="{6E53B835-C952-43E9-A037-8659C4EBC7E9}"/>
          </ac:spMkLst>
        </pc:spChg>
        <pc:spChg chg="del">
          <ac:chgData name="Bardhonia Harding" userId="1e47516d-01e1-4d07-904f-2b17da643156" providerId="ADAL" clId="{6748375C-B807-4803-B83A-6C215FADF749}" dt="2022-06-08T05:58:56.762" v="1453" actId="700"/>
          <ac:spMkLst>
            <pc:docMk/>
            <pc:sldMk cId="2131440180" sldId="2930"/>
            <ac:spMk id="4" creationId="{F6ED8701-0E18-49C2-B215-700E739EC897}"/>
          </ac:spMkLst>
        </pc:spChg>
        <pc:spChg chg="del">
          <ac:chgData name="Bardhonia Harding" userId="1e47516d-01e1-4d07-904f-2b17da643156" providerId="ADAL" clId="{6748375C-B807-4803-B83A-6C215FADF749}" dt="2022-06-08T05:58:56.762" v="1453" actId="700"/>
          <ac:spMkLst>
            <pc:docMk/>
            <pc:sldMk cId="2131440180" sldId="2930"/>
            <ac:spMk id="5" creationId="{36BD934D-449D-4D08-AF1A-CD20E96B0B98}"/>
          </ac:spMkLst>
        </pc:spChg>
        <pc:spChg chg="del">
          <ac:chgData name="Bardhonia Harding" userId="1e47516d-01e1-4d07-904f-2b17da643156" providerId="ADAL" clId="{6748375C-B807-4803-B83A-6C215FADF749}" dt="2022-06-08T05:58:56.762" v="1453" actId="700"/>
          <ac:spMkLst>
            <pc:docMk/>
            <pc:sldMk cId="2131440180" sldId="2930"/>
            <ac:spMk id="6" creationId="{57D364EB-7711-44C2-ADA4-F9841C16DCD3}"/>
          </ac:spMkLst>
        </pc:spChg>
        <pc:spChg chg="del">
          <ac:chgData name="Bardhonia Harding" userId="1e47516d-01e1-4d07-904f-2b17da643156" providerId="ADAL" clId="{6748375C-B807-4803-B83A-6C215FADF749}" dt="2022-06-08T05:58:56.762" v="1453" actId="700"/>
          <ac:spMkLst>
            <pc:docMk/>
            <pc:sldMk cId="2131440180" sldId="2930"/>
            <ac:spMk id="7" creationId="{B7323C85-DA81-4B35-9495-6BE76CB80F00}"/>
          </ac:spMkLst>
        </pc:spChg>
        <pc:spChg chg="del">
          <ac:chgData name="Bardhonia Harding" userId="1e47516d-01e1-4d07-904f-2b17da643156" providerId="ADAL" clId="{6748375C-B807-4803-B83A-6C215FADF749}" dt="2022-06-08T05:58:56.762" v="1453" actId="700"/>
          <ac:spMkLst>
            <pc:docMk/>
            <pc:sldMk cId="2131440180" sldId="2930"/>
            <ac:spMk id="8" creationId="{495D7A54-37EC-4F66-A342-3103389DC28D}"/>
          </ac:spMkLst>
        </pc:spChg>
        <pc:spChg chg="del">
          <ac:chgData name="Bardhonia Harding" userId="1e47516d-01e1-4d07-904f-2b17da643156" providerId="ADAL" clId="{6748375C-B807-4803-B83A-6C215FADF749}" dt="2022-06-08T05:58:56.762" v="1453" actId="700"/>
          <ac:spMkLst>
            <pc:docMk/>
            <pc:sldMk cId="2131440180" sldId="2930"/>
            <ac:spMk id="9" creationId="{EFA2FA9D-CBA1-403D-A829-EA78E2C26539}"/>
          </ac:spMkLst>
        </pc:spChg>
        <pc:spChg chg="del">
          <ac:chgData name="Bardhonia Harding" userId="1e47516d-01e1-4d07-904f-2b17da643156" providerId="ADAL" clId="{6748375C-B807-4803-B83A-6C215FADF749}" dt="2022-06-08T05:58:56.762" v="1453" actId="700"/>
          <ac:spMkLst>
            <pc:docMk/>
            <pc:sldMk cId="2131440180" sldId="2930"/>
            <ac:spMk id="10" creationId="{3B868B3F-7AF2-44BA-8CDB-1D8FF04F033E}"/>
          </ac:spMkLst>
        </pc:spChg>
        <pc:spChg chg="del">
          <ac:chgData name="Bardhonia Harding" userId="1e47516d-01e1-4d07-904f-2b17da643156" providerId="ADAL" clId="{6748375C-B807-4803-B83A-6C215FADF749}" dt="2022-06-08T05:58:56.762" v="1453" actId="700"/>
          <ac:spMkLst>
            <pc:docMk/>
            <pc:sldMk cId="2131440180" sldId="2930"/>
            <ac:spMk id="11" creationId="{09EF8BCC-64D3-4240-8373-DEE00E4DBE41}"/>
          </ac:spMkLst>
        </pc:spChg>
        <pc:spChg chg="del">
          <ac:chgData name="Bardhonia Harding" userId="1e47516d-01e1-4d07-904f-2b17da643156" providerId="ADAL" clId="{6748375C-B807-4803-B83A-6C215FADF749}" dt="2022-06-08T05:58:56.762" v="1453" actId="700"/>
          <ac:spMkLst>
            <pc:docMk/>
            <pc:sldMk cId="2131440180" sldId="2930"/>
            <ac:spMk id="12" creationId="{A0A6E647-22A4-488D-ACBC-F8C7FB778A7A}"/>
          </ac:spMkLst>
        </pc:spChg>
        <pc:spChg chg="add mod">
          <ac:chgData name="Bardhonia Harding" userId="1e47516d-01e1-4d07-904f-2b17da643156" providerId="ADAL" clId="{6748375C-B807-4803-B83A-6C215FADF749}" dt="2022-06-08T06:22:00.391" v="1713" actId="207"/>
          <ac:spMkLst>
            <pc:docMk/>
            <pc:sldMk cId="2131440180" sldId="2930"/>
            <ac:spMk id="13" creationId="{4BE8B6B4-BF4F-4601-882D-2A50A4FAB3CF}"/>
          </ac:spMkLst>
        </pc:spChg>
        <pc:spChg chg="add mod">
          <ac:chgData name="Bardhonia Harding" userId="1e47516d-01e1-4d07-904f-2b17da643156" providerId="ADAL" clId="{6748375C-B807-4803-B83A-6C215FADF749}" dt="2022-06-08T06:21:54.318" v="1712" actId="1076"/>
          <ac:spMkLst>
            <pc:docMk/>
            <pc:sldMk cId="2131440180" sldId="2930"/>
            <ac:spMk id="14" creationId="{7066B51B-40AD-4CE9-83A6-49CCBE2A151D}"/>
          </ac:spMkLst>
        </pc:spChg>
        <pc:spChg chg="add mod">
          <ac:chgData name="Bardhonia Harding" userId="1e47516d-01e1-4d07-904f-2b17da643156" providerId="ADAL" clId="{6748375C-B807-4803-B83A-6C215FADF749}" dt="2022-06-08T06:21:54.318" v="1712" actId="1076"/>
          <ac:spMkLst>
            <pc:docMk/>
            <pc:sldMk cId="2131440180" sldId="2930"/>
            <ac:spMk id="15" creationId="{3B158C22-FED4-4DF8-A6F4-5B8C3C41D07E}"/>
          </ac:spMkLst>
        </pc:spChg>
        <pc:spChg chg="add mod">
          <ac:chgData name="Bardhonia Harding" userId="1e47516d-01e1-4d07-904f-2b17da643156" providerId="ADAL" clId="{6748375C-B807-4803-B83A-6C215FADF749}" dt="2022-06-08T06:21:54.318" v="1712" actId="1076"/>
          <ac:spMkLst>
            <pc:docMk/>
            <pc:sldMk cId="2131440180" sldId="2930"/>
            <ac:spMk id="16" creationId="{278A1993-F253-4D2C-BF4C-FA3196673A49}"/>
          </ac:spMkLst>
        </pc:spChg>
        <pc:spChg chg="add mod">
          <ac:chgData name="Bardhonia Harding" userId="1e47516d-01e1-4d07-904f-2b17da643156" providerId="ADAL" clId="{6748375C-B807-4803-B83A-6C215FADF749}" dt="2022-06-08T06:21:54.318" v="1712" actId="1076"/>
          <ac:spMkLst>
            <pc:docMk/>
            <pc:sldMk cId="2131440180" sldId="2930"/>
            <ac:spMk id="17" creationId="{9B7EA445-CDAB-4C92-BAA8-9BD16960B888}"/>
          </ac:spMkLst>
        </pc:spChg>
        <pc:spChg chg="add del mod">
          <ac:chgData name="Bardhonia Harding" userId="1e47516d-01e1-4d07-904f-2b17da643156" providerId="ADAL" clId="{6748375C-B807-4803-B83A-6C215FADF749}" dt="2022-06-08T06:03:04.459" v="1497"/>
          <ac:spMkLst>
            <pc:docMk/>
            <pc:sldMk cId="2131440180" sldId="2930"/>
            <ac:spMk id="23" creationId="{B538BBF8-CD41-485C-91DB-D50E397DC4A3}"/>
          </ac:spMkLst>
        </pc:spChg>
        <pc:spChg chg="add del mod">
          <ac:chgData name="Bardhonia Harding" userId="1e47516d-01e1-4d07-904f-2b17da643156" providerId="ADAL" clId="{6748375C-B807-4803-B83A-6C215FADF749}" dt="2022-06-08T06:03:04.459" v="1497"/>
          <ac:spMkLst>
            <pc:docMk/>
            <pc:sldMk cId="2131440180" sldId="2930"/>
            <ac:spMk id="24" creationId="{9484B0DE-69B9-477E-963A-411B4BB79717}"/>
          </ac:spMkLst>
        </pc:spChg>
        <pc:spChg chg="add mod">
          <ac:chgData name="Bardhonia Harding" userId="1e47516d-01e1-4d07-904f-2b17da643156" providerId="ADAL" clId="{6748375C-B807-4803-B83A-6C215FADF749}" dt="2022-06-08T06:21:54.318" v="1712" actId="1076"/>
          <ac:spMkLst>
            <pc:docMk/>
            <pc:sldMk cId="2131440180" sldId="2930"/>
            <ac:spMk id="25" creationId="{50AF31E8-EAA7-4B0A-B005-114496B14C60}"/>
          </ac:spMkLst>
        </pc:spChg>
        <pc:spChg chg="add mod">
          <ac:chgData name="Bardhonia Harding" userId="1e47516d-01e1-4d07-904f-2b17da643156" providerId="ADAL" clId="{6748375C-B807-4803-B83A-6C215FADF749}" dt="2022-06-08T06:21:54.318" v="1712" actId="1076"/>
          <ac:spMkLst>
            <pc:docMk/>
            <pc:sldMk cId="2131440180" sldId="2930"/>
            <ac:spMk id="26" creationId="{52831B0B-AE50-4095-A86C-A57DD2065C6D}"/>
          </ac:spMkLst>
        </pc:spChg>
        <pc:spChg chg="add mod">
          <ac:chgData name="Bardhonia Harding" userId="1e47516d-01e1-4d07-904f-2b17da643156" providerId="ADAL" clId="{6748375C-B807-4803-B83A-6C215FADF749}" dt="2022-06-08T06:55:29.953" v="2258" actId="1076"/>
          <ac:spMkLst>
            <pc:docMk/>
            <pc:sldMk cId="2131440180" sldId="2930"/>
            <ac:spMk id="27" creationId="{46316284-849F-4210-B6B8-4779947CC816}"/>
          </ac:spMkLst>
        </pc:spChg>
        <pc:spChg chg="add mod">
          <ac:chgData name="Bardhonia Harding" userId="1e47516d-01e1-4d07-904f-2b17da643156" providerId="ADAL" clId="{6748375C-B807-4803-B83A-6C215FADF749}" dt="2022-06-08T06:55:38.909" v="2261" actId="1076"/>
          <ac:spMkLst>
            <pc:docMk/>
            <pc:sldMk cId="2131440180" sldId="2930"/>
            <ac:spMk id="28" creationId="{E2A3E9E0-71A7-4AFB-8FEE-58CAF9BFB2B3}"/>
          </ac:spMkLst>
        </pc:spChg>
        <pc:spChg chg="add mod">
          <ac:chgData name="Bardhonia Harding" userId="1e47516d-01e1-4d07-904f-2b17da643156" providerId="ADAL" clId="{6748375C-B807-4803-B83A-6C215FADF749}" dt="2022-06-08T06:21:54.318" v="1712" actId="1076"/>
          <ac:spMkLst>
            <pc:docMk/>
            <pc:sldMk cId="2131440180" sldId="2930"/>
            <ac:spMk id="29" creationId="{5FEF1C85-14D7-4A4E-AF88-192E31AE9263}"/>
          </ac:spMkLst>
        </pc:spChg>
        <pc:spChg chg="add mod">
          <ac:chgData name="Bardhonia Harding" userId="1e47516d-01e1-4d07-904f-2b17da643156" providerId="ADAL" clId="{6748375C-B807-4803-B83A-6C215FADF749}" dt="2022-06-08T06:55:49.997" v="2263" actId="1076"/>
          <ac:spMkLst>
            <pc:docMk/>
            <pc:sldMk cId="2131440180" sldId="2930"/>
            <ac:spMk id="30" creationId="{01B2F440-2BC0-479F-AE61-D1F6A319C898}"/>
          </ac:spMkLst>
        </pc:spChg>
        <pc:spChg chg="add mod">
          <ac:chgData name="Bardhonia Harding" userId="1e47516d-01e1-4d07-904f-2b17da643156" providerId="ADAL" clId="{6748375C-B807-4803-B83A-6C215FADF749}" dt="2022-06-08T06:21:54.318" v="1712" actId="1076"/>
          <ac:spMkLst>
            <pc:docMk/>
            <pc:sldMk cId="2131440180" sldId="2930"/>
            <ac:spMk id="31" creationId="{532AF626-79C3-4863-A0E0-0BAA84F0CACC}"/>
          </ac:spMkLst>
        </pc:spChg>
        <pc:spChg chg="add mod">
          <ac:chgData name="Bardhonia Harding" userId="1e47516d-01e1-4d07-904f-2b17da643156" providerId="ADAL" clId="{6748375C-B807-4803-B83A-6C215FADF749}" dt="2022-06-08T06:21:54.318" v="1712" actId="1076"/>
          <ac:spMkLst>
            <pc:docMk/>
            <pc:sldMk cId="2131440180" sldId="2930"/>
            <ac:spMk id="32" creationId="{0835AAC9-02A8-41FC-81B1-1EE21D83B6AF}"/>
          </ac:spMkLst>
        </pc:spChg>
        <pc:spChg chg="add mod">
          <ac:chgData name="Bardhonia Harding" userId="1e47516d-01e1-4d07-904f-2b17da643156" providerId="ADAL" clId="{6748375C-B807-4803-B83A-6C215FADF749}" dt="2022-06-08T06:21:54.318" v="1712" actId="1076"/>
          <ac:spMkLst>
            <pc:docMk/>
            <pc:sldMk cId="2131440180" sldId="2930"/>
            <ac:spMk id="33" creationId="{CF68CEB4-A129-413C-ACEB-0A713DD8AB35}"/>
          </ac:spMkLst>
        </pc:spChg>
        <pc:spChg chg="add mod">
          <ac:chgData name="Bardhonia Harding" userId="1e47516d-01e1-4d07-904f-2b17da643156" providerId="ADAL" clId="{6748375C-B807-4803-B83A-6C215FADF749}" dt="2022-06-08T06:21:54.318" v="1712" actId="1076"/>
          <ac:spMkLst>
            <pc:docMk/>
            <pc:sldMk cId="2131440180" sldId="2930"/>
            <ac:spMk id="34" creationId="{66311716-5C3A-4D67-9108-5F8ADF810D97}"/>
          </ac:spMkLst>
        </pc:spChg>
        <pc:spChg chg="add mod">
          <ac:chgData name="Bardhonia Harding" userId="1e47516d-01e1-4d07-904f-2b17da643156" providerId="ADAL" clId="{6748375C-B807-4803-B83A-6C215FADF749}" dt="2022-06-08T06:21:54.318" v="1712" actId="1076"/>
          <ac:spMkLst>
            <pc:docMk/>
            <pc:sldMk cId="2131440180" sldId="2930"/>
            <ac:spMk id="35" creationId="{534D7DE2-4F00-4278-A619-8AFEE085D940}"/>
          </ac:spMkLst>
        </pc:spChg>
        <pc:spChg chg="add mod">
          <ac:chgData name="Bardhonia Harding" userId="1e47516d-01e1-4d07-904f-2b17da643156" providerId="ADAL" clId="{6748375C-B807-4803-B83A-6C215FADF749}" dt="2022-06-08T06:21:54.318" v="1712" actId="1076"/>
          <ac:spMkLst>
            <pc:docMk/>
            <pc:sldMk cId="2131440180" sldId="2930"/>
            <ac:spMk id="36" creationId="{97BFA080-8695-4448-BDAF-635E9A142934}"/>
          </ac:spMkLst>
        </pc:spChg>
        <pc:spChg chg="add mod">
          <ac:chgData name="Bardhonia Harding" userId="1e47516d-01e1-4d07-904f-2b17da643156" providerId="ADAL" clId="{6748375C-B807-4803-B83A-6C215FADF749}" dt="2022-06-08T06:21:54.318" v="1712" actId="1076"/>
          <ac:spMkLst>
            <pc:docMk/>
            <pc:sldMk cId="2131440180" sldId="2930"/>
            <ac:spMk id="37" creationId="{054C8A9F-8C3B-4B2F-A38F-513C6B12EBF3}"/>
          </ac:spMkLst>
        </pc:spChg>
        <pc:spChg chg="add mod">
          <ac:chgData name="Bardhonia Harding" userId="1e47516d-01e1-4d07-904f-2b17da643156" providerId="ADAL" clId="{6748375C-B807-4803-B83A-6C215FADF749}" dt="2022-06-08T06:21:54.318" v="1712" actId="1076"/>
          <ac:spMkLst>
            <pc:docMk/>
            <pc:sldMk cId="2131440180" sldId="2930"/>
            <ac:spMk id="38" creationId="{9ED55D7F-F63B-4FB3-B03D-B9B677EFEADA}"/>
          </ac:spMkLst>
        </pc:spChg>
        <pc:spChg chg="add mod">
          <ac:chgData name="Bardhonia Harding" userId="1e47516d-01e1-4d07-904f-2b17da643156" providerId="ADAL" clId="{6748375C-B807-4803-B83A-6C215FADF749}" dt="2022-06-08T06:21:54.318" v="1712" actId="1076"/>
          <ac:spMkLst>
            <pc:docMk/>
            <pc:sldMk cId="2131440180" sldId="2930"/>
            <ac:spMk id="39" creationId="{F34772DC-7714-4BF6-85E6-76C38A7F8280}"/>
          </ac:spMkLst>
        </pc:spChg>
        <pc:spChg chg="add mod">
          <ac:chgData name="Bardhonia Harding" userId="1e47516d-01e1-4d07-904f-2b17da643156" providerId="ADAL" clId="{6748375C-B807-4803-B83A-6C215FADF749}" dt="2022-06-08T06:21:54.318" v="1712" actId="1076"/>
          <ac:spMkLst>
            <pc:docMk/>
            <pc:sldMk cId="2131440180" sldId="2930"/>
            <ac:spMk id="40" creationId="{7186FF21-E9A3-452A-8918-22808B2CB080}"/>
          </ac:spMkLst>
        </pc:spChg>
        <pc:spChg chg="add mod">
          <ac:chgData name="Bardhonia Harding" userId="1e47516d-01e1-4d07-904f-2b17da643156" providerId="ADAL" clId="{6748375C-B807-4803-B83A-6C215FADF749}" dt="2022-06-08T06:21:54.318" v="1712" actId="1076"/>
          <ac:spMkLst>
            <pc:docMk/>
            <pc:sldMk cId="2131440180" sldId="2930"/>
            <ac:spMk id="41" creationId="{D33B7196-6BB9-4988-93C7-DCE485A786A7}"/>
          </ac:spMkLst>
        </pc:spChg>
        <pc:spChg chg="add mod">
          <ac:chgData name="Bardhonia Harding" userId="1e47516d-01e1-4d07-904f-2b17da643156" providerId="ADAL" clId="{6748375C-B807-4803-B83A-6C215FADF749}" dt="2022-06-08T06:21:54.318" v="1712" actId="1076"/>
          <ac:spMkLst>
            <pc:docMk/>
            <pc:sldMk cId="2131440180" sldId="2930"/>
            <ac:spMk id="42" creationId="{75EFC43C-0190-4647-B07C-67F503F83DC1}"/>
          </ac:spMkLst>
        </pc:spChg>
        <pc:spChg chg="add mod">
          <ac:chgData name="Bardhonia Harding" userId="1e47516d-01e1-4d07-904f-2b17da643156" providerId="ADAL" clId="{6748375C-B807-4803-B83A-6C215FADF749}" dt="2022-06-08T06:21:54.318" v="1712" actId="1076"/>
          <ac:spMkLst>
            <pc:docMk/>
            <pc:sldMk cId="2131440180" sldId="2930"/>
            <ac:spMk id="43" creationId="{A09F8F16-4B08-43E7-8476-5A0EF477381B}"/>
          </ac:spMkLst>
        </pc:spChg>
        <pc:spChg chg="mod">
          <ac:chgData name="Bardhonia Harding" userId="1e47516d-01e1-4d07-904f-2b17da643156" providerId="ADAL" clId="{6748375C-B807-4803-B83A-6C215FADF749}" dt="2022-06-08T06:21:12.448" v="1675"/>
          <ac:spMkLst>
            <pc:docMk/>
            <pc:sldMk cId="2131440180" sldId="2930"/>
            <ac:spMk id="45" creationId="{03FB6656-23D6-499D-AA6A-95989635E39A}"/>
          </ac:spMkLst>
        </pc:spChg>
        <pc:spChg chg="mod">
          <ac:chgData name="Bardhonia Harding" userId="1e47516d-01e1-4d07-904f-2b17da643156" providerId="ADAL" clId="{6748375C-B807-4803-B83A-6C215FADF749}" dt="2022-06-08T06:21:28.620" v="1711" actId="6549"/>
          <ac:spMkLst>
            <pc:docMk/>
            <pc:sldMk cId="2131440180" sldId="2930"/>
            <ac:spMk id="47" creationId="{75321181-59AE-40E5-B47A-70ECF1D8B394}"/>
          </ac:spMkLst>
        </pc:spChg>
        <pc:grpChg chg="add mod">
          <ac:chgData name="Bardhonia Harding" userId="1e47516d-01e1-4d07-904f-2b17da643156" providerId="ADAL" clId="{6748375C-B807-4803-B83A-6C215FADF749}" dt="2022-06-08T06:21:12.448" v="1675"/>
          <ac:grpSpMkLst>
            <pc:docMk/>
            <pc:sldMk cId="2131440180" sldId="2930"/>
            <ac:grpSpMk id="44" creationId="{319CEF8D-AD8D-4105-8933-37660C09D13C}"/>
          </ac:grpSpMkLst>
        </pc:grpChg>
        <pc:grpChg chg="mod">
          <ac:chgData name="Bardhonia Harding" userId="1e47516d-01e1-4d07-904f-2b17da643156" providerId="ADAL" clId="{6748375C-B807-4803-B83A-6C215FADF749}" dt="2022-06-08T06:21:12.448" v="1675"/>
          <ac:grpSpMkLst>
            <pc:docMk/>
            <pc:sldMk cId="2131440180" sldId="2930"/>
            <ac:grpSpMk id="46" creationId="{8513E581-08C5-4D50-A53B-21FAD7DD808A}"/>
          </ac:grpSpMkLst>
        </pc:grpChg>
        <pc:picChg chg="add mod">
          <ac:chgData name="Bardhonia Harding" userId="1e47516d-01e1-4d07-904f-2b17da643156" providerId="ADAL" clId="{6748375C-B807-4803-B83A-6C215FADF749}" dt="2022-06-08T06:21:54.318" v="1712" actId="1076"/>
          <ac:picMkLst>
            <pc:docMk/>
            <pc:sldMk cId="2131440180" sldId="2930"/>
            <ac:picMk id="18" creationId="{4F146FC6-4358-49D7-938E-35C98428B5F5}"/>
          </ac:picMkLst>
        </pc:picChg>
        <pc:picChg chg="add mod">
          <ac:chgData name="Bardhonia Harding" userId="1e47516d-01e1-4d07-904f-2b17da643156" providerId="ADAL" clId="{6748375C-B807-4803-B83A-6C215FADF749}" dt="2022-06-08T06:21:54.318" v="1712" actId="1076"/>
          <ac:picMkLst>
            <pc:docMk/>
            <pc:sldMk cId="2131440180" sldId="2930"/>
            <ac:picMk id="19" creationId="{513C2E49-1586-4EB9-9434-DF9BAD138794}"/>
          </ac:picMkLst>
        </pc:picChg>
        <pc:picChg chg="add mod modCrop">
          <ac:chgData name="Bardhonia Harding" userId="1e47516d-01e1-4d07-904f-2b17da643156" providerId="ADAL" clId="{6748375C-B807-4803-B83A-6C215FADF749}" dt="2022-06-08T06:21:54.318" v="1712" actId="1076"/>
          <ac:picMkLst>
            <pc:docMk/>
            <pc:sldMk cId="2131440180" sldId="2930"/>
            <ac:picMk id="20" creationId="{BD491D87-09C6-4540-8856-E2F03F1D0B44}"/>
          </ac:picMkLst>
        </pc:picChg>
        <pc:picChg chg="add mod">
          <ac:chgData name="Bardhonia Harding" userId="1e47516d-01e1-4d07-904f-2b17da643156" providerId="ADAL" clId="{6748375C-B807-4803-B83A-6C215FADF749}" dt="2022-06-08T06:21:54.318" v="1712" actId="1076"/>
          <ac:picMkLst>
            <pc:docMk/>
            <pc:sldMk cId="2131440180" sldId="2930"/>
            <ac:picMk id="21" creationId="{C0F9ACEC-37F4-45B2-BB4C-B2A3EE12BA07}"/>
          </ac:picMkLst>
        </pc:picChg>
        <pc:picChg chg="add mod">
          <ac:chgData name="Bardhonia Harding" userId="1e47516d-01e1-4d07-904f-2b17da643156" providerId="ADAL" clId="{6748375C-B807-4803-B83A-6C215FADF749}" dt="2022-06-08T06:21:54.318" v="1712" actId="1076"/>
          <ac:picMkLst>
            <pc:docMk/>
            <pc:sldMk cId="2131440180" sldId="2930"/>
            <ac:picMk id="22" creationId="{FB15E460-3ED2-4F84-A1AF-4BADD1E5631B}"/>
          </ac:picMkLst>
        </pc:picChg>
        <pc:cxnChg chg="mod">
          <ac:chgData name="Bardhonia Harding" userId="1e47516d-01e1-4d07-904f-2b17da643156" providerId="ADAL" clId="{6748375C-B807-4803-B83A-6C215FADF749}" dt="2022-06-08T06:21:12.448" v="1675"/>
          <ac:cxnSpMkLst>
            <pc:docMk/>
            <pc:sldMk cId="2131440180" sldId="2930"/>
            <ac:cxnSpMk id="48" creationId="{F805D680-A214-4846-BDA1-D855D3B9AF93}"/>
          </ac:cxnSpMkLst>
        </pc:cxnChg>
      </pc:sldChg>
      <pc:sldChg chg="add del setBg">
        <pc:chgData name="Bardhonia Harding" userId="1e47516d-01e1-4d07-904f-2b17da643156" providerId="ADAL" clId="{6748375C-B807-4803-B83A-6C215FADF749}" dt="2022-06-08T06:41:07.467" v="1999" actId="47"/>
        <pc:sldMkLst>
          <pc:docMk/>
          <pc:sldMk cId="3547878757" sldId="2931"/>
        </pc:sldMkLst>
      </pc:sldChg>
      <pc:sldChg chg="addSp delSp modSp add mod setBg">
        <pc:chgData name="Bardhonia Harding" userId="1e47516d-01e1-4d07-904f-2b17da643156" providerId="ADAL" clId="{6748375C-B807-4803-B83A-6C215FADF749}" dt="2022-06-08T06:50:02.131" v="2239" actId="1036"/>
        <pc:sldMkLst>
          <pc:docMk/>
          <pc:sldMk cId="3918442235" sldId="2931"/>
        </pc:sldMkLst>
        <pc:spChg chg="mod">
          <ac:chgData name="Bardhonia Harding" userId="1e47516d-01e1-4d07-904f-2b17da643156" providerId="ADAL" clId="{6748375C-B807-4803-B83A-6C215FADF749}" dt="2022-06-08T06:50:02.131" v="2239" actId="1036"/>
          <ac:spMkLst>
            <pc:docMk/>
            <pc:sldMk cId="3918442235" sldId="2931"/>
            <ac:spMk id="2" creationId="{E18C1880-B868-431D-BB3C-CA4AFD79A7BB}"/>
          </ac:spMkLst>
        </pc:spChg>
        <pc:spChg chg="mod">
          <ac:chgData name="Bardhonia Harding" userId="1e47516d-01e1-4d07-904f-2b17da643156" providerId="ADAL" clId="{6748375C-B807-4803-B83A-6C215FADF749}" dt="2022-06-08T06:49:04.268" v="2210" actId="14100"/>
          <ac:spMkLst>
            <pc:docMk/>
            <pc:sldMk cId="3918442235" sldId="2931"/>
            <ac:spMk id="3" creationId="{FE535B11-DF1E-4032-9D65-821E1CCDC33A}"/>
          </ac:spMkLst>
        </pc:spChg>
        <pc:spChg chg="mod">
          <ac:chgData name="Bardhonia Harding" userId="1e47516d-01e1-4d07-904f-2b17da643156" providerId="ADAL" clId="{6748375C-B807-4803-B83A-6C215FADF749}" dt="2022-06-08T06:50:02.131" v="2239" actId="1036"/>
          <ac:spMkLst>
            <pc:docMk/>
            <pc:sldMk cId="3918442235" sldId="2931"/>
            <ac:spMk id="7" creationId="{559B8EDF-6578-4ECF-B80D-0444903A2885}"/>
          </ac:spMkLst>
        </pc:spChg>
        <pc:spChg chg="mod">
          <ac:chgData name="Bardhonia Harding" userId="1e47516d-01e1-4d07-904f-2b17da643156" providerId="ADAL" clId="{6748375C-B807-4803-B83A-6C215FADF749}" dt="2022-06-08T06:49:08.171" v="2211" actId="14100"/>
          <ac:spMkLst>
            <pc:docMk/>
            <pc:sldMk cId="3918442235" sldId="2931"/>
            <ac:spMk id="8" creationId="{78012359-A16D-4412-BBF9-7E3C48000A2E}"/>
          </ac:spMkLst>
        </pc:spChg>
        <pc:spChg chg="add del mod">
          <ac:chgData name="Bardhonia Harding" userId="1e47516d-01e1-4d07-904f-2b17da643156" providerId="ADAL" clId="{6748375C-B807-4803-B83A-6C215FADF749}" dt="2022-06-08T06:46:00.936" v="2071"/>
          <ac:spMkLst>
            <pc:docMk/>
            <pc:sldMk cId="3918442235" sldId="2931"/>
            <ac:spMk id="11" creationId="{2A9F9B70-1B8A-4327-B897-71FD6F57E7D3}"/>
          </ac:spMkLst>
        </pc:spChg>
        <pc:spChg chg="add del mod">
          <ac:chgData name="Bardhonia Harding" userId="1e47516d-01e1-4d07-904f-2b17da643156" providerId="ADAL" clId="{6748375C-B807-4803-B83A-6C215FADF749}" dt="2022-06-08T06:46:05.098" v="2073"/>
          <ac:spMkLst>
            <pc:docMk/>
            <pc:sldMk cId="3918442235" sldId="2931"/>
            <ac:spMk id="12" creationId="{66D61A85-AB2C-45E4-9D61-2FA424C78012}"/>
          </ac:spMkLst>
        </pc:spChg>
        <pc:picChg chg="del">
          <ac:chgData name="Bardhonia Harding" userId="1e47516d-01e1-4d07-904f-2b17da643156" providerId="ADAL" clId="{6748375C-B807-4803-B83A-6C215FADF749}" dt="2022-06-08T06:44:21.908" v="2003" actId="478"/>
          <ac:picMkLst>
            <pc:docMk/>
            <pc:sldMk cId="3918442235" sldId="2931"/>
            <ac:picMk id="4" creationId="{8099FC5E-CCDA-4833-A97A-35E2171CD86F}"/>
          </ac:picMkLst>
        </pc:picChg>
        <pc:picChg chg="del">
          <ac:chgData name="Bardhonia Harding" userId="1e47516d-01e1-4d07-904f-2b17da643156" providerId="ADAL" clId="{6748375C-B807-4803-B83A-6C215FADF749}" dt="2022-06-08T06:44:19.645" v="2002" actId="478"/>
          <ac:picMkLst>
            <pc:docMk/>
            <pc:sldMk cId="3918442235" sldId="2931"/>
            <ac:picMk id="5" creationId="{C5168D35-2802-4276-973F-F64343EB921E}"/>
          </ac:picMkLst>
        </pc:picChg>
        <pc:picChg chg="add mod modCrop">
          <ac:chgData name="Bardhonia Harding" userId="1e47516d-01e1-4d07-904f-2b17da643156" providerId="ADAL" clId="{6748375C-B807-4803-B83A-6C215FADF749}" dt="2022-06-08T06:49:53.985" v="2229" actId="1035"/>
          <ac:picMkLst>
            <pc:docMk/>
            <pc:sldMk cId="3918442235" sldId="2931"/>
            <ac:picMk id="9" creationId="{7E6D7793-A80E-48B1-87EC-C0715F5BA092}"/>
          </ac:picMkLst>
        </pc:picChg>
        <pc:picChg chg="add mod modCrop">
          <ac:chgData name="Bardhonia Harding" userId="1e47516d-01e1-4d07-904f-2b17da643156" providerId="ADAL" clId="{6748375C-B807-4803-B83A-6C215FADF749}" dt="2022-06-08T06:49:53.985" v="2229" actId="1035"/>
          <ac:picMkLst>
            <pc:docMk/>
            <pc:sldMk cId="3918442235" sldId="2931"/>
            <ac:picMk id="10" creationId="{7FDD2BB0-17FE-4191-A24D-95C6A5B822D8}"/>
          </ac:picMkLst>
        </pc:picChg>
      </pc:sldChg>
      <pc:sldMasterChg chg="delSldLayout">
        <pc:chgData name="Bardhonia Harding" userId="1e47516d-01e1-4d07-904f-2b17da643156" providerId="ADAL" clId="{6748375C-B807-4803-B83A-6C215FADF749}" dt="2022-06-08T06:22:57.400" v="1717" actId="47"/>
        <pc:sldMasterMkLst>
          <pc:docMk/>
          <pc:sldMasterMk cId="634636772" sldId="2147483812"/>
        </pc:sldMasterMkLst>
        <pc:sldLayoutChg chg="del">
          <pc:chgData name="Bardhonia Harding" userId="1e47516d-01e1-4d07-904f-2b17da643156" providerId="ADAL" clId="{6748375C-B807-4803-B83A-6C215FADF749}" dt="2022-06-08T06:22:57.400" v="1717" actId="47"/>
          <pc:sldLayoutMkLst>
            <pc:docMk/>
            <pc:sldMasterMk cId="634636772" sldId="2147483812"/>
            <pc:sldLayoutMk cId="3817879690" sldId="214748382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DF811A-7F05-489E-9003-B994CFA8DC6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74E1570-A20D-451A-B9C9-BC33D19C5C71}">
      <dgm:prSet/>
      <dgm:spPr/>
      <dgm:t>
        <a:bodyPr/>
        <a:lstStyle/>
        <a:p>
          <a:r>
            <a:rPr lang="en-US" dirty="0"/>
            <a:t>The goal of this project is to investigate and determine what causes accidents and what attributes to their level of severity.</a:t>
          </a:r>
        </a:p>
      </dgm:t>
    </dgm:pt>
    <dgm:pt modelId="{32CB4929-80E2-4ED9-BA38-99A8626C4EA2}" type="parTrans" cxnId="{03E42040-BD55-41A4-82B3-D2AD733136E5}">
      <dgm:prSet/>
      <dgm:spPr/>
      <dgm:t>
        <a:bodyPr/>
        <a:lstStyle/>
        <a:p>
          <a:endParaRPr lang="en-US"/>
        </a:p>
      </dgm:t>
    </dgm:pt>
    <dgm:pt modelId="{8FFBD33E-B7C1-4E8A-98C9-A4A42345C09A}" type="sibTrans" cxnId="{03E42040-BD55-41A4-82B3-D2AD733136E5}">
      <dgm:prSet/>
      <dgm:spPr/>
      <dgm:t>
        <a:bodyPr/>
        <a:lstStyle/>
        <a:p>
          <a:endParaRPr lang="en-US"/>
        </a:p>
      </dgm:t>
    </dgm:pt>
    <dgm:pt modelId="{F82DD239-61C0-4496-B04E-66DF93D48433}">
      <dgm:prSet/>
      <dgm:spPr/>
      <dgm:t>
        <a:bodyPr/>
        <a:lstStyle/>
        <a:p>
          <a:r>
            <a:rPr lang="en-US" dirty="0"/>
            <a:t>Through visualizations and machine learning algorithms, areas of concern will be highlighted, and  the seriousness of accidents will be predicted as accurately as possible. </a:t>
          </a:r>
        </a:p>
      </dgm:t>
    </dgm:pt>
    <dgm:pt modelId="{B1EABE60-2BB5-487E-BECF-08764DAAE3EA}" type="parTrans" cxnId="{E4FC33A2-E47E-4EBD-A58E-A28932372E07}">
      <dgm:prSet/>
      <dgm:spPr/>
      <dgm:t>
        <a:bodyPr/>
        <a:lstStyle/>
        <a:p>
          <a:endParaRPr lang="en-US"/>
        </a:p>
      </dgm:t>
    </dgm:pt>
    <dgm:pt modelId="{1854B60B-030C-44A9-B684-A21A0BA6E453}" type="sibTrans" cxnId="{E4FC33A2-E47E-4EBD-A58E-A28932372E07}">
      <dgm:prSet/>
      <dgm:spPr/>
      <dgm:t>
        <a:bodyPr/>
        <a:lstStyle/>
        <a:p>
          <a:endParaRPr lang="en-US"/>
        </a:p>
      </dgm:t>
    </dgm:pt>
    <dgm:pt modelId="{74F1DD30-F256-47FA-A076-8D2885584D31}" type="pres">
      <dgm:prSet presAssocID="{D7DF811A-7F05-489E-9003-B994CFA8DC6F}" presName="vert0" presStyleCnt="0">
        <dgm:presLayoutVars>
          <dgm:dir/>
          <dgm:animOne val="branch"/>
          <dgm:animLvl val="lvl"/>
        </dgm:presLayoutVars>
      </dgm:prSet>
      <dgm:spPr/>
    </dgm:pt>
    <dgm:pt modelId="{7B0D54FD-3BFA-4D98-AC15-131195B91CC7}" type="pres">
      <dgm:prSet presAssocID="{F74E1570-A20D-451A-B9C9-BC33D19C5C71}" presName="thickLine" presStyleLbl="alignNode1" presStyleIdx="0" presStyleCnt="2"/>
      <dgm:spPr/>
    </dgm:pt>
    <dgm:pt modelId="{79AE0D4F-D1C4-44BF-BE20-5F716D1733CB}" type="pres">
      <dgm:prSet presAssocID="{F74E1570-A20D-451A-B9C9-BC33D19C5C71}" presName="horz1" presStyleCnt="0"/>
      <dgm:spPr/>
    </dgm:pt>
    <dgm:pt modelId="{29E7D58A-805E-43F0-B7AC-AE18E8E81210}" type="pres">
      <dgm:prSet presAssocID="{F74E1570-A20D-451A-B9C9-BC33D19C5C71}" presName="tx1" presStyleLbl="revTx" presStyleIdx="0" presStyleCnt="2"/>
      <dgm:spPr/>
    </dgm:pt>
    <dgm:pt modelId="{4C98C205-F46E-4E34-AA2C-50C1CAA52BB9}" type="pres">
      <dgm:prSet presAssocID="{F74E1570-A20D-451A-B9C9-BC33D19C5C71}" presName="vert1" presStyleCnt="0"/>
      <dgm:spPr/>
    </dgm:pt>
    <dgm:pt modelId="{D299A275-CFE2-45E4-B0A0-88A841164877}" type="pres">
      <dgm:prSet presAssocID="{F82DD239-61C0-4496-B04E-66DF93D48433}" presName="thickLine" presStyleLbl="alignNode1" presStyleIdx="1" presStyleCnt="2"/>
      <dgm:spPr/>
    </dgm:pt>
    <dgm:pt modelId="{3BD1316B-EBB6-4A33-BF32-82B4F0A0CC8F}" type="pres">
      <dgm:prSet presAssocID="{F82DD239-61C0-4496-B04E-66DF93D48433}" presName="horz1" presStyleCnt="0"/>
      <dgm:spPr/>
    </dgm:pt>
    <dgm:pt modelId="{710289C6-3EF1-428C-A38B-B17816C2B0F1}" type="pres">
      <dgm:prSet presAssocID="{F82DD239-61C0-4496-B04E-66DF93D48433}" presName="tx1" presStyleLbl="revTx" presStyleIdx="1" presStyleCnt="2"/>
      <dgm:spPr/>
    </dgm:pt>
    <dgm:pt modelId="{D61DB148-F288-496E-A9B0-C9DF9ADAD16D}" type="pres">
      <dgm:prSet presAssocID="{F82DD239-61C0-4496-B04E-66DF93D48433}" presName="vert1" presStyleCnt="0"/>
      <dgm:spPr/>
    </dgm:pt>
  </dgm:ptLst>
  <dgm:cxnLst>
    <dgm:cxn modelId="{1BB2FD35-B7EF-4F5D-AD73-D6C2E2E07BD5}" type="presOf" srcId="{F74E1570-A20D-451A-B9C9-BC33D19C5C71}" destId="{29E7D58A-805E-43F0-B7AC-AE18E8E81210}" srcOrd="0" destOrd="0" presId="urn:microsoft.com/office/officeart/2008/layout/LinedList"/>
    <dgm:cxn modelId="{03E42040-BD55-41A4-82B3-D2AD733136E5}" srcId="{D7DF811A-7F05-489E-9003-B994CFA8DC6F}" destId="{F74E1570-A20D-451A-B9C9-BC33D19C5C71}" srcOrd="0" destOrd="0" parTransId="{32CB4929-80E2-4ED9-BA38-99A8626C4EA2}" sibTransId="{8FFBD33E-B7C1-4E8A-98C9-A4A42345C09A}"/>
    <dgm:cxn modelId="{68875F66-554E-48D0-A639-12BC419F8A91}" type="presOf" srcId="{F82DD239-61C0-4496-B04E-66DF93D48433}" destId="{710289C6-3EF1-428C-A38B-B17816C2B0F1}" srcOrd="0" destOrd="0" presId="urn:microsoft.com/office/officeart/2008/layout/LinedList"/>
    <dgm:cxn modelId="{72A48A47-CDA6-4BEC-AD0B-8F014BDEA19A}" type="presOf" srcId="{D7DF811A-7F05-489E-9003-B994CFA8DC6F}" destId="{74F1DD30-F256-47FA-A076-8D2885584D31}" srcOrd="0" destOrd="0" presId="urn:microsoft.com/office/officeart/2008/layout/LinedList"/>
    <dgm:cxn modelId="{E4FC33A2-E47E-4EBD-A58E-A28932372E07}" srcId="{D7DF811A-7F05-489E-9003-B994CFA8DC6F}" destId="{F82DD239-61C0-4496-B04E-66DF93D48433}" srcOrd="1" destOrd="0" parTransId="{B1EABE60-2BB5-487E-BECF-08764DAAE3EA}" sibTransId="{1854B60B-030C-44A9-B684-A21A0BA6E453}"/>
    <dgm:cxn modelId="{0B7230B1-77F2-4FB8-A730-2FA5C550020D}" type="presParOf" srcId="{74F1DD30-F256-47FA-A076-8D2885584D31}" destId="{7B0D54FD-3BFA-4D98-AC15-131195B91CC7}" srcOrd="0" destOrd="0" presId="urn:microsoft.com/office/officeart/2008/layout/LinedList"/>
    <dgm:cxn modelId="{ECFD7637-5A10-4465-86D8-F55B3CAEE1D5}" type="presParOf" srcId="{74F1DD30-F256-47FA-A076-8D2885584D31}" destId="{79AE0D4F-D1C4-44BF-BE20-5F716D1733CB}" srcOrd="1" destOrd="0" presId="urn:microsoft.com/office/officeart/2008/layout/LinedList"/>
    <dgm:cxn modelId="{6CB4CBC8-7A0D-4013-B501-CEC38D62AC89}" type="presParOf" srcId="{79AE0D4F-D1C4-44BF-BE20-5F716D1733CB}" destId="{29E7D58A-805E-43F0-B7AC-AE18E8E81210}" srcOrd="0" destOrd="0" presId="urn:microsoft.com/office/officeart/2008/layout/LinedList"/>
    <dgm:cxn modelId="{0D464D32-BDE3-4673-B714-A46B36FE89B0}" type="presParOf" srcId="{79AE0D4F-D1C4-44BF-BE20-5F716D1733CB}" destId="{4C98C205-F46E-4E34-AA2C-50C1CAA52BB9}" srcOrd="1" destOrd="0" presId="urn:microsoft.com/office/officeart/2008/layout/LinedList"/>
    <dgm:cxn modelId="{87FAEA97-2142-4460-92B6-E4EF38177826}" type="presParOf" srcId="{74F1DD30-F256-47FA-A076-8D2885584D31}" destId="{D299A275-CFE2-45E4-B0A0-88A841164877}" srcOrd="2" destOrd="0" presId="urn:microsoft.com/office/officeart/2008/layout/LinedList"/>
    <dgm:cxn modelId="{2A37C00A-40A3-4726-AF8A-4CC7074AE7AB}" type="presParOf" srcId="{74F1DD30-F256-47FA-A076-8D2885584D31}" destId="{3BD1316B-EBB6-4A33-BF32-82B4F0A0CC8F}" srcOrd="3" destOrd="0" presId="urn:microsoft.com/office/officeart/2008/layout/LinedList"/>
    <dgm:cxn modelId="{8166DCF3-B76B-4CC7-B7B6-3119A4B13C57}" type="presParOf" srcId="{3BD1316B-EBB6-4A33-BF32-82B4F0A0CC8F}" destId="{710289C6-3EF1-428C-A38B-B17816C2B0F1}" srcOrd="0" destOrd="0" presId="urn:microsoft.com/office/officeart/2008/layout/LinedList"/>
    <dgm:cxn modelId="{B21AF48E-FEC4-405B-9E72-F8A6ED83EBCF}" type="presParOf" srcId="{3BD1316B-EBB6-4A33-BF32-82B4F0A0CC8F}" destId="{D61DB148-F288-496E-A9B0-C9DF9ADAD16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80BD2D-8F05-4FC6-8464-73A8F778674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44F1D85-9108-4DA5-BA3C-EDEAFD21675B}">
      <dgm:prSet/>
      <dgm:spPr>
        <a:solidFill>
          <a:schemeClr val="accent4"/>
        </a:solidFill>
      </dgm:spPr>
      <dgm:t>
        <a:bodyPr/>
        <a:lstStyle/>
        <a:p>
          <a:r>
            <a:rPr lang="en-US" dirty="0"/>
            <a:t>Time of accident Impacts</a:t>
          </a:r>
        </a:p>
      </dgm:t>
    </dgm:pt>
    <dgm:pt modelId="{F1A00E0D-6C7B-42CC-87D9-A51E4DC73400}" type="parTrans" cxnId="{79488604-0C7C-400A-AC3E-AA6683ED708F}">
      <dgm:prSet/>
      <dgm:spPr/>
      <dgm:t>
        <a:bodyPr/>
        <a:lstStyle/>
        <a:p>
          <a:endParaRPr lang="en-US"/>
        </a:p>
      </dgm:t>
    </dgm:pt>
    <dgm:pt modelId="{B658901F-4BB1-4ACF-84CE-61E4D6DF8F2B}" type="sibTrans" cxnId="{79488604-0C7C-400A-AC3E-AA6683ED708F}">
      <dgm:prSet/>
      <dgm:spPr/>
      <dgm:t>
        <a:bodyPr/>
        <a:lstStyle/>
        <a:p>
          <a:endParaRPr lang="en-US"/>
        </a:p>
      </dgm:t>
    </dgm:pt>
    <dgm:pt modelId="{E3E5B38A-B953-4E14-97B1-DD4A2DB6C657}">
      <dgm:prSet/>
      <dgm:spPr>
        <a:solidFill>
          <a:schemeClr val="accent4"/>
        </a:solidFill>
      </dgm:spPr>
      <dgm:t>
        <a:bodyPr/>
        <a:lstStyle/>
        <a:p>
          <a:r>
            <a:rPr lang="en-US" dirty="0"/>
            <a:t>Factors contributing to fatal accidents</a:t>
          </a:r>
        </a:p>
      </dgm:t>
    </dgm:pt>
    <dgm:pt modelId="{05352726-68D8-4F04-BBAE-2B23C3AD2933}" type="parTrans" cxnId="{214734E0-E377-4BC7-8972-3C72ED01F7BD}">
      <dgm:prSet/>
      <dgm:spPr/>
      <dgm:t>
        <a:bodyPr/>
        <a:lstStyle/>
        <a:p>
          <a:endParaRPr lang="en-CA"/>
        </a:p>
      </dgm:t>
    </dgm:pt>
    <dgm:pt modelId="{E09E3702-5CF9-48A0-9972-E41C78B78E7B}" type="sibTrans" cxnId="{214734E0-E377-4BC7-8972-3C72ED01F7BD}">
      <dgm:prSet/>
      <dgm:spPr/>
      <dgm:t>
        <a:bodyPr/>
        <a:lstStyle/>
        <a:p>
          <a:endParaRPr lang="en-CA"/>
        </a:p>
      </dgm:t>
    </dgm:pt>
    <dgm:pt modelId="{81D9E7A9-1A7F-4C92-A537-AE1D3014A10E}">
      <dgm:prSet/>
      <dgm:spPr>
        <a:solidFill>
          <a:schemeClr val="accent4"/>
        </a:solidFill>
      </dgm:spPr>
      <dgm:t>
        <a:bodyPr/>
        <a:lstStyle/>
        <a:p>
          <a:r>
            <a:rPr lang="en-US" dirty="0"/>
            <a:t>Impacts of Red Light cameras on severity</a:t>
          </a:r>
        </a:p>
      </dgm:t>
    </dgm:pt>
    <dgm:pt modelId="{07A76151-BD62-480D-A6F4-429873140814}" type="parTrans" cxnId="{E2A75174-BFC9-4D41-AC35-BF4BC9DB66E4}">
      <dgm:prSet/>
      <dgm:spPr/>
      <dgm:t>
        <a:bodyPr/>
        <a:lstStyle/>
        <a:p>
          <a:endParaRPr lang="en-CA"/>
        </a:p>
      </dgm:t>
    </dgm:pt>
    <dgm:pt modelId="{4CEE1165-521B-4542-AE5C-90F9EB9BDBCC}" type="sibTrans" cxnId="{E2A75174-BFC9-4D41-AC35-BF4BC9DB66E4}">
      <dgm:prSet/>
      <dgm:spPr/>
      <dgm:t>
        <a:bodyPr/>
        <a:lstStyle/>
        <a:p>
          <a:endParaRPr lang="en-CA"/>
        </a:p>
      </dgm:t>
    </dgm:pt>
    <dgm:pt modelId="{290F4A22-BD76-43DC-821C-284F43A929BC}">
      <dgm:prSet/>
      <dgm:spPr>
        <a:solidFill>
          <a:schemeClr val="accent4"/>
        </a:solidFill>
      </dgm:spPr>
      <dgm:t>
        <a:bodyPr/>
        <a:lstStyle/>
        <a:p>
          <a:r>
            <a:rPr lang="en-US" dirty="0"/>
            <a:t>Predicting accident fatalities</a:t>
          </a:r>
        </a:p>
      </dgm:t>
    </dgm:pt>
    <dgm:pt modelId="{DD33CBE9-A20B-48DF-92EB-AA13599A9E33}" type="parTrans" cxnId="{2C894FA7-B7F8-481D-A7FC-9C764780E688}">
      <dgm:prSet/>
      <dgm:spPr/>
      <dgm:t>
        <a:bodyPr/>
        <a:lstStyle/>
        <a:p>
          <a:endParaRPr lang="en-CA"/>
        </a:p>
      </dgm:t>
    </dgm:pt>
    <dgm:pt modelId="{50D00CAD-FB88-470A-A645-099157654CB4}" type="sibTrans" cxnId="{2C894FA7-B7F8-481D-A7FC-9C764780E688}">
      <dgm:prSet/>
      <dgm:spPr/>
      <dgm:t>
        <a:bodyPr/>
        <a:lstStyle/>
        <a:p>
          <a:endParaRPr lang="en-CA"/>
        </a:p>
      </dgm:t>
    </dgm:pt>
    <dgm:pt modelId="{D6CCC72C-50D2-48CE-B907-5785F59399CC}" type="pres">
      <dgm:prSet presAssocID="{0880BD2D-8F05-4FC6-8464-73A8F778674D}" presName="diagram" presStyleCnt="0">
        <dgm:presLayoutVars>
          <dgm:dir/>
          <dgm:resizeHandles val="exact"/>
        </dgm:presLayoutVars>
      </dgm:prSet>
      <dgm:spPr/>
    </dgm:pt>
    <dgm:pt modelId="{CFAD0112-1BEB-40EC-AD96-7D29AFC2A7D8}" type="pres">
      <dgm:prSet presAssocID="{E3E5B38A-B953-4E14-97B1-DD4A2DB6C657}" presName="node" presStyleLbl="node1" presStyleIdx="0" presStyleCnt="4">
        <dgm:presLayoutVars>
          <dgm:bulletEnabled val="1"/>
        </dgm:presLayoutVars>
      </dgm:prSet>
      <dgm:spPr/>
    </dgm:pt>
    <dgm:pt modelId="{D75E895E-9D47-4EC1-876C-F341C2027197}" type="pres">
      <dgm:prSet presAssocID="{E09E3702-5CF9-48A0-9972-E41C78B78E7B}" presName="sibTrans" presStyleCnt="0"/>
      <dgm:spPr/>
    </dgm:pt>
    <dgm:pt modelId="{2C55CA70-13CE-492D-BF07-10C46ECAD7AF}" type="pres">
      <dgm:prSet presAssocID="{81D9E7A9-1A7F-4C92-A537-AE1D3014A10E}" presName="node" presStyleLbl="node1" presStyleIdx="1" presStyleCnt="4">
        <dgm:presLayoutVars>
          <dgm:bulletEnabled val="1"/>
        </dgm:presLayoutVars>
      </dgm:prSet>
      <dgm:spPr/>
    </dgm:pt>
    <dgm:pt modelId="{611BF893-1035-4F1C-82F6-BC0EFA445E49}" type="pres">
      <dgm:prSet presAssocID="{4CEE1165-521B-4542-AE5C-90F9EB9BDBCC}" presName="sibTrans" presStyleCnt="0"/>
      <dgm:spPr/>
    </dgm:pt>
    <dgm:pt modelId="{C20AFACA-43F5-47B6-8E94-354CE88FD722}" type="pres">
      <dgm:prSet presAssocID="{444F1D85-9108-4DA5-BA3C-EDEAFD21675B}" presName="node" presStyleLbl="node1" presStyleIdx="2" presStyleCnt="4">
        <dgm:presLayoutVars>
          <dgm:bulletEnabled val="1"/>
        </dgm:presLayoutVars>
      </dgm:prSet>
      <dgm:spPr/>
    </dgm:pt>
    <dgm:pt modelId="{B8AB5604-37AA-4AE6-8A78-E8AEF81C2909}" type="pres">
      <dgm:prSet presAssocID="{B658901F-4BB1-4ACF-84CE-61E4D6DF8F2B}" presName="sibTrans" presStyleCnt="0"/>
      <dgm:spPr/>
    </dgm:pt>
    <dgm:pt modelId="{287436BD-B03A-4579-BFE0-DF99C557E824}" type="pres">
      <dgm:prSet presAssocID="{290F4A22-BD76-43DC-821C-284F43A929BC}" presName="node" presStyleLbl="node1" presStyleIdx="3" presStyleCnt="4">
        <dgm:presLayoutVars>
          <dgm:bulletEnabled val="1"/>
        </dgm:presLayoutVars>
      </dgm:prSet>
      <dgm:spPr/>
    </dgm:pt>
  </dgm:ptLst>
  <dgm:cxnLst>
    <dgm:cxn modelId="{79488604-0C7C-400A-AC3E-AA6683ED708F}" srcId="{0880BD2D-8F05-4FC6-8464-73A8F778674D}" destId="{444F1D85-9108-4DA5-BA3C-EDEAFD21675B}" srcOrd="2" destOrd="0" parTransId="{F1A00E0D-6C7B-42CC-87D9-A51E4DC73400}" sibTransId="{B658901F-4BB1-4ACF-84CE-61E4D6DF8F2B}"/>
    <dgm:cxn modelId="{19EC2308-32AB-4F17-A3AD-5EE1AE10E5C3}" type="presOf" srcId="{81D9E7A9-1A7F-4C92-A537-AE1D3014A10E}" destId="{2C55CA70-13CE-492D-BF07-10C46ECAD7AF}" srcOrd="0" destOrd="0" presId="urn:microsoft.com/office/officeart/2005/8/layout/default"/>
    <dgm:cxn modelId="{9FEBBC37-B52F-4425-AC8C-96B02539E6EA}" type="presOf" srcId="{290F4A22-BD76-43DC-821C-284F43A929BC}" destId="{287436BD-B03A-4579-BFE0-DF99C557E824}" srcOrd="0" destOrd="0" presId="urn:microsoft.com/office/officeart/2005/8/layout/default"/>
    <dgm:cxn modelId="{E2A75174-BFC9-4D41-AC35-BF4BC9DB66E4}" srcId="{0880BD2D-8F05-4FC6-8464-73A8F778674D}" destId="{81D9E7A9-1A7F-4C92-A537-AE1D3014A10E}" srcOrd="1" destOrd="0" parTransId="{07A76151-BD62-480D-A6F4-429873140814}" sibTransId="{4CEE1165-521B-4542-AE5C-90F9EB9BDBCC}"/>
    <dgm:cxn modelId="{2C894FA7-B7F8-481D-A7FC-9C764780E688}" srcId="{0880BD2D-8F05-4FC6-8464-73A8F778674D}" destId="{290F4A22-BD76-43DC-821C-284F43A929BC}" srcOrd="3" destOrd="0" parTransId="{DD33CBE9-A20B-48DF-92EB-AA13599A9E33}" sibTransId="{50D00CAD-FB88-470A-A645-099157654CB4}"/>
    <dgm:cxn modelId="{214734E0-E377-4BC7-8972-3C72ED01F7BD}" srcId="{0880BD2D-8F05-4FC6-8464-73A8F778674D}" destId="{E3E5B38A-B953-4E14-97B1-DD4A2DB6C657}" srcOrd="0" destOrd="0" parTransId="{05352726-68D8-4F04-BBAE-2B23C3AD2933}" sibTransId="{E09E3702-5CF9-48A0-9972-E41C78B78E7B}"/>
    <dgm:cxn modelId="{F0CDCEE1-F230-4377-8FB6-78D2A8E9E31F}" type="presOf" srcId="{444F1D85-9108-4DA5-BA3C-EDEAFD21675B}" destId="{C20AFACA-43F5-47B6-8E94-354CE88FD722}" srcOrd="0" destOrd="0" presId="urn:microsoft.com/office/officeart/2005/8/layout/default"/>
    <dgm:cxn modelId="{2ECFD1EF-4C8A-4439-9BB0-0961700B23A1}" type="presOf" srcId="{0880BD2D-8F05-4FC6-8464-73A8F778674D}" destId="{D6CCC72C-50D2-48CE-B907-5785F59399CC}" srcOrd="0" destOrd="0" presId="urn:microsoft.com/office/officeart/2005/8/layout/default"/>
    <dgm:cxn modelId="{701811F8-A2B8-4D2D-91B7-931F78EBAF62}" type="presOf" srcId="{E3E5B38A-B953-4E14-97B1-DD4A2DB6C657}" destId="{CFAD0112-1BEB-40EC-AD96-7D29AFC2A7D8}" srcOrd="0" destOrd="0" presId="urn:microsoft.com/office/officeart/2005/8/layout/default"/>
    <dgm:cxn modelId="{39BC173E-B6A0-4660-A9E4-7DB86121F0EE}" type="presParOf" srcId="{D6CCC72C-50D2-48CE-B907-5785F59399CC}" destId="{CFAD0112-1BEB-40EC-AD96-7D29AFC2A7D8}" srcOrd="0" destOrd="0" presId="urn:microsoft.com/office/officeart/2005/8/layout/default"/>
    <dgm:cxn modelId="{7F2F3DF1-C939-4D8E-9191-C04819350E30}" type="presParOf" srcId="{D6CCC72C-50D2-48CE-B907-5785F59399CC}" destId="{D75E895E-9D47-4EC1-876C-F341C2027197}" srcOrd="1" destOrd="0" presId="urn:microsoft.com/office/officeart/2005/8/layout/default"/>
    <dgm:cxn modelId="{D066B7BD-2A62-457B-B091-C7AFD118D3D8}" type="presParOf" srcId="{D6CCC72C-50D2-48CE-B907-5785F59399CC}" destId="{2C55CA70-13CE-492D-BF07-10C46ECAD7AF}" srcOrd="2" destOrd="0" presId="urn:microsoft.com/office/officeart/2005/8/layout/default"/>
    <dgm:cxn modelId="{4AA4B7D3-8A31-42C8-9097-CE38AF3BD606}" type="presParOf" srcId="{D6CCC72C-50D2-48CE-B907-5785F59399CC}" destId="{611BF893-1035-4F1C-82F6-BC0EFA445E49}" srcOrd="3" destOrd="0" presId="urn:microsoft.com/office/officeart/2005/8/layout/default"/>
    <dgm:cxn modelId="{6DC75E85-3D72-4917-98EB-D9239A9EEBF4}" type="presParOf" srcId="{D6CCC72C-50D2-48CE-B907-5785F59399CC}" destId="{C20AFACA-43F5-47B6-8E94-354CE88FD722}" srcOrd="4" destOrd="0" presId="urn:microsoft.com/office/officeart/2005/8/layout/default"/>
    <dgm:cxn modelId="{8FF3A8D5-2EB7-4112-AFC1-A6BB0BDED653}" type="presParOf" srcId="{D6CCC72C-50D2-48CE-B907-5785F59399CC}" destId="{B8AB5604-37AA-4AE6-8A78-E8AEF81C2909}" srcOrd="5" destOrd="0" presId="urn:microsoft.com/office/officeart/2005/8/layout/default"/>
    <dgm:cxn modelId="{567903BC-70BB-4420-878E-DE7FE522D675}" type="presParOf" srcId="{D6CCC72C-50D2-48CE-B907-5785F59399CC}" destId="{287436BD-B03A-4579-BFE0-DF99C557E824}"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B4A006-4C2A-480A-8CE3-4577E484865D}" type="doc">
      <dgm:prSet loTypeId="urn:microsoft.com/office/officeart/2005/8/layout/default" loCatId="list" qsTypeId="urn:microsoft.com/office/officeart/2005/8/quickstyle/simple2" qsCatId="simple" csTypeId="urn:microsoft.com/office/officeart/2005/8/colors/accent1_1" csCatId="accent1" phldr="1"/>
      <dgm:spPr/>
      <dgm:t>
        <a:bodyPr/>
        <a:lstStyle/>
        <a:p>
          <a:endParaRPr lang="en-CA"/>
        </a:p>
      </dgm:t>
    </dgm:pt>
    <dgm:pt modelId="{D42A931D-F683-433C-8355-16137CCB7002}">
      <dgm:prSet phldrT="[Text]"/>
      <dgm:spPr/>
      <dgm:t>
        <a:bodyPr/>
        <a:lstStyle/>
        <a:p>
          <a:r>
            <a:rPr lang="en-CA" dirty="0"/>
            <a:t>Accident Number</a:t>
          </a:r>
        </a:p>
      </dgm:t>
    </dgm:pt>
    <dgm:pt modelId="{AE51CB83-B8B0-4410-91B6-D72074CE2D98}" type="parTrans" cxnId="{ED607BF1-89CE-42DE-91CF-78131FA61225}">
      <dgm:prSet/>
      <dgm:spPr/>
      <dgm:t>
        <a:bodyPr/>
        <a:lstStyle/>
        <a:p>
          <a:endParaRPr lang="en-CA"/>
        </a:p>
      </dgm:t>
    </dgm:pt>
    <dgm:pt modelId="{D59E9F43-F9D8-45BE-9417-A52E2CFB1E50}" type="sibTrans" cxnId="{ED607BF1-89CE-42DE-91CF-78131FA61225}">
      <dgm:prSet/>
      <dgm:spPr/>
      <dgm:t>
        <a:bodyPr/>
        <a:lstStyle/>
        <a:p>
          <a:endParaRPr lang="en-CA"/>
        </a:p>
      </dgm:t>
    </dgm:pt>
    <dgm:pt modelId="{A8D31BE5-24C9-4111-9F28-E9E51CBCC484}">
      <dgm:prSet phldrT="[Text]"/>
      <dgm:spPr/>
      <dgm:t>
        <a:bodyPr/>
        <a:lstStyle/>
        <a:p>
          <a:r>
            <a:rPr lang="en-CA" dirty="0"/>
            <a:t>Road Class</a:t>
          </a:r>
        </a:p>
      </dgm:t>
    </dgm:pt>
    <dgm:pt modelId="{5352D5E8-E18F-42EE-B7F1-30FB5053A103}" type="parTrans" cxnId="{9BB27249-1C97-4DA7-B8E9-F3F5817396A6}">
      <dgm:prSet/>
      <dgm:spPr/>
      <dgm:t>
        <a:bodyPr/>
        <a:lstStyle/>
        <a:p>
          <a:endParaRPr lang="en-CA"/>
        </a:p>
      </dgm:t>
    </dgm:pt>
    <dgm:pt modelId="{DF5CC70E-C573-4E8D-A2AA-0992F1E0648D}" type="sibTrans" cxnId="{9BB27249-1C97-4DA7-B8E9-F3F5817396A6}">
      <dgm:prSet/>
      <dgm:spPr/>
      <dgm:t>
        <a:bodyPr/>
        <a:lstStyle/>
        <a:p>
          <a:endParaRPr lang="en-CA"/>
        </a:p>
      </dgm:t>
    </dgm:pt>
    <dgm:pt modelId="{831FE1B4-DF33-420A-A5F2-2EA9E8E40952}">
      <dgm:prSet phldrT="[Text]"/>
      <dgm:spPr/>
      <dgm:t>
        <a:bodyPr/>
        <a:lstStyle/>
        <a:p>
          <a:r>
            <a:rPr lang="en-CA" dirty="0"/>
            <a:t>Collector</a:t>
          </a:r>
        </a:p>
      </dgm:t>
    </dgm:pt>
    <dgm:pt modelId="{6917DEE1-53FE-40C8-B11A-5621122C96FE}" type="parTrans" cxnId="{CC6B4FBC-F1D0-46A3-B556-1D575143ECA2}">
      <dgm:prSet/>
      <dgm:spPr/>
      <dgm:t>
        <a:bodyPr/>
        <a:lstStyle/>
        <a:p>
          <a:endParaRPr lang="en-CA"/>
        </a:p>
      </dgm:t>
    </dgm:pt>
    <dgm:pt modelId="{E68ACFD5-CB82-4C83-BC31-4E8923BF62C1}" type="sibTrans" cxnId="{CC6B4FBC-F1D0-46A3-B556-1D575143ECA2}">
      <dgm:prSet/>
      <dgm:spPr/>
      <dgm:t>
        <a:bodyPr/>
        <a:lstStyle/>
        <a:p>
          <a:endParaRPr lang="en-CA"/>
        </a:p>
      </dgm:t>
    </dgm:pt>
    <dgm:pt modelId="{F30052BF-0F59-405D-98F4-5F91C82F2E24}">
      <dgm:prSet phldrT="[Text]"/>
      <dgm:spPr/>
      <dgm:t>
        <a:bodyPr/>
        <a:lstStyle/>
        <a:p>
          <a:r>
            <a:rPr lang="en-CA" dirty="0"/>
            <a:t>Accident Location</a:t>
          </a:r>
        </a:p>
      </dgm:t>
    </dgm:pt>
    <dgm:pt modelId="{418618CA-43C6-46C4-B59C-E0DB7CF93FE7}" type="parTrans" cxnId="{FD735B93-98DC-47CE-BA74-6CF0F3BAF978}">
      <dgm:prSet/>
      <dgm:spPr/>
      <dgm:t>
        <a:bodyPr/>
        <a:lstStyle/>
        <a:p>
          <a:endParaRPr lang="en-CA"/>
        </a:p>
      </dgm:t>
    </dgm:pt>
    <dgm:pt modelId="{FF0D7328-3673-4020-98E6-BFE673DBBDB2}" type="sibTrans" cxnId="{FD735B93-98DC-47CE-BA74-6CF0F3BAF978}">
      <dgm:prSet/>
      <dgm:spPr/>
      <dgm:t>
        <a:bodyPr/>
        <a:lstStyle/>
        <a:p>
          <a:endParaRPr lang="en-CA"/>
        </a:p>
      </dgm:t>
    </dgm:pt>
    <dgm:pt modelId="{B176A3FE-528D-4D61-B564-532E823DF6BB}">
      <dgm:prSet phldrT="[Text]"/>
      <dgm:spPr/>
      <dgm:t>
        <a:bodyPr/>
        <a:lstStyle/>
        <a:p>
          <a:r>
            <a:rPr lang="en-CA" dirty="0"/>
            <a:t>Intersection</a:t>
          </a:r>
        </a:p>
      </dgm:t>
    </dgm:pt>
    <dgm:pt modelId="{993DE640-38BB-45DF-A0A2-D111C34E07E1}" type="parTrans" cxnId="{9524EA04-ED5F-4C8D-81D0-7805970C3F5A}">
      <dgm:prSet/>
      <dgm:spPr/>
      <dgm:t>
        <a:bodyPr/>
        <a:lstStyle/>
        <a:p>
          <a:endParaRPr lang="en-CA"/>
        </a:p>
      </dgm:t>
    </dgm:pt>
    <dgm:pt modelId="{1B6E5C2C-2208-4C34-92E8-965E0C6ABC3E}" type="sibTrans" cxnId="{9524EA04-ED5F-4C8D-81D0-7805970C3F5A}">
      <dgm:prSet/>
      <dgm:spPr/>
      <dgm:t>
        <a:bodyPr/>
        <a:lstStyle/>
        <a:p>
          <a:endParaRPr lang="en-CA"/>
        </a:p>
      </dgm:t>
    </dgm:pt>
    <dgm:pt modelId="{EA17F625-1615-4C82-AF99-0779B0715941}">
      <dgm:prSet phldrT="[Text]"/>
      <dgm:spPr/>
      <dgm:t>
        <a:bodyPr/>
        <a:lstStyle/>
        <a:p>
          <a:r>
            <a:rPr lang="en-CA" dirty="0"/>
            <a:t>Location</a:t>
          </a:r>
        </a:p>
      </dgm:t>
    </dgm:pt>
    <dgm:pt modelId="{4733B4C3-6319-42EB-A665-F74958EE085F}" type="parTrans" cxnId="{45B32CD5-8824-4478-903D-F92F24298ECC}">
      <dgm:prSet/>
      <dgm:spPr/>
      <dgm:t>
        <a:bodyPr/>
        <a:lstStyle/>
        <a:p>
          <a:endParaRPr lang="en-CA"/>
        </a:p>
      </dgm:t>
    </dgm:pt>
    <dgm:pt modelId="{163CF47D-818C-4FB2-8641-F5B0248F824E}" type="sibTrans" cxnId="{45B32CD5-8824-4478-903D-F92F24298ECC}">
      <dgm:prSet/>
      <dgm:spPr/>
      <dgm:t>
        <a:bodyPr/>
        <a:lstStyle/>
        <a:p>
          <a:endParaRPr lang="en-CA"/>
        </a:p>
      </dgm:t>
    </dgm:pt>
    <dgm:pt modelId="{74325B70-3195-4E1D-9113-B37C24DEC5EA}">
      <dgm:prSet phldrT="[Text]"/>
      <dgm:spPr/>
      <dgm:t>
        <a:bodyPr/>
        <a:lstStyle/>
        <a:p>
          <a:r>
            <a:rPr lang="en-CA" dirty="0"/>
            <a:t>Visibility</a:t>
          </a:r>
        </a:p>
      </dgm:t>
    </dgm:pt>
    <dgm:pt modelId="{4703E23A-47C4-43AF-B280-CDBB9D9BB945}" type="parTrans" cxnId="{4DBCBB85-5B73-4A14-B5C6-0E83D72AA939}">
      <dgm:prSet/>
      <dgm:spPr/>
      <dgm:t>
        <a:bodyPr/>
        <a:lstStyle/>
        <a:p>
          <a:endParaRPr lang="en-CA"/>
        </a:p>
      </dgm:t>
    </dgm:pt>
    <dgm:pt modelId="{1E7AA9E7-0B36-41E8-83BF-9269936EDA75}" type="sibTrans" cxnId="{4DBCBB85-5B73-4A14-B5C6-0E83D72AA939}">
      <dgm:prSet/>
      <dgm:spPr/>
      <dgm:t>
        <a:bodyPr/>
        <a:lstStyle/>
        <a:p>
          <a:endParaRPr lang="en-CA"/>
        </a:p>
      </dgm:t>
    </dgm:pt>
    <dgm:pt modelId="{B3302CAE-BAC5-4EFF-B5C2-1C9681DB92D8}">
      <dgm:prSet phldrT="[Text]"/>
      <dgm:spPr/>
      <dgm:t>
        <a:bodyPr/>
        <a:lstStyle/>
        <a:p>
          <a:r>
            <a:rPr lang="en-CA" dirty="0"/>
            <a:t>Expressway and ramps</a:t>
          </a:r>
        </a:p>
      </dgm:t>
    </dgm:pt>
    <dgm:pt modelId="{A13E181A-112C-4AC9-A924-A17ACA0BD51E}" type="parTrans" cxnId="{66385BF3-D5C2-4941-ABDF-1ED94A044DDA}">
      <dgm:prSet/>
      <dgm:spPr/>
      <dgm:t>
        <a:bodyPr/>
        <a:lstStyle/>
        <a:p>
          <a:endParaRPr lang="en-CA"/>
        </a:p>
      </dgm:t>
    </dgm:pt>
    <dgm:pt modelId="{82F61747-B580-45D1-B1BD-2DA147EE6FFB}" type="sibTrans" cxnId="{66385BF3-D5C2-4941-ABDF-1ED94A044DDA}">
      <dgm:prSet/>
      <dgm:spPr/>
      <dgm:t>
        <a:bodyPr/>
        <a:lstStyle/>
        <a:p>
          <a:endParaRPr lang="en-CA"/>
        </a:p>
      </dgm:t>
    </dgm:pt>
    <dgm:pt modelId="{C240B9C4-86F7-4381-8844-E261EDE0930F}">
      <dgm:prSet phldrT="[Text]"/>
      <dgm:spPr/>
      <dgm:t>
        <a:bodyPr/>
        <a:lstStyle/>
        <a:p>
          <a:r>
            <a:rPr lang="en-CA" dirty="0"/>
            <a:t>Lane</a:t>
          </a:r>
        </a:p>
      </dgm:t>
    </dgm:pt>
    <dgm:pt modelId="{E7140E08-EA85-455A-8312-14E85207093C}" type="parTrans" cxnId="{98871FDB-3FAE-4771-ABB3-501512AC6A07}">
      <dgm:prSet/>
      <dgm:spPr/>
      <dgm:t>
        <a:bodyPr/>
        <a:lstStyle/>
        <a:p>
          <a:endParaRPr lang="en-CA"/>
        </a:p>
      </dgm:t>
    </dgm:pt>
    <dgm:pt modelId="{24FAF472-4B14-491D-AE1C-AEE0150800C9}" type="sibTrans" cxnId="{98871FDB-3FAE-4771-ABB3-501512AC6A07}">
      <dgm:prSet/>
      <dgm:spPr/>
      <dgm:t>
        <a:bodyPr/>
        <a:lstStyle/>
        <a:p>
          <a:endParaRPr lang="en-CA"/>
        </a:p>
      </dgm:t>
    </dgm:pt>
    <dgm:pt modelId="{9B4C638E-D2EF-47A4-AF9B-CCE0FA918104}">
      <dgm:prSet phldrT="[Text]"/>
      <dgm:spPr/>
      <dgm:t>
        <a:bodyPr/>
        <a:lstStyle/>
        <a:p>
          <a:r>
            <a:rPr lang="en-CA" dirty="0"/>
            <a:t>Local</a:t>
          </a:r>
        </a:p>
      </dgm:t>
    </dgm:pt>
    <dgm:pt modelId="{A4CBB504-3F3D-45EC-8713-6973F5CE028E}" type="parTrans" cxnId="{74461752-D682-4E61-B91F-161E19B62557}">
      <dgm:prSet/>
      <dgm:spPr/>
      <dgm:t>
        <a:bodyPr/>
        <a:lstStyle/>
        <a:p>
          <a:endParaRPr lang="en-CA"/>
        </a:p>
      </dgm:t>
    </dgm:pt>
    <dgm:pt modelId="{1B90681F-34E4-4F72-85B0-2AC53C43BCBD}" type="sibTrans" cxnId="{74461752-D682-4E61-B91F-161E19B62557}">
      <dgm:prSet/>
      <dgm:spPr/>
      <dgm:t>
        <a:bodyPr/>
        <a:lstStyle/>
        <a:p>
          <a:endParaRPr lang="en-CA"/>
        </a:p>
      </dgm:t>
    </dgm:pt>
    <dgm:pt modelId="{EBDC73DD-4585-43D3-8FE0-7DB0E58B6771}">
      <dgm:prSet phldrT="[Text]"/>
      <dgm:spPr/>
      <dgm:t>
        <a:bodyPr/>
        <a:lstStyle/>
        <a:p>
          <a:r>
            <a:rPr lang="en-CA" dirty="0"/>
            <a:t>Major + minor arterials with ramps</a:t>
          </a:r>
        </a:p>
      </dgm:t>
    </dgm:pt>
    <dgm:pt modelId="{1E7C17E5-01A3-49C1-9ABD-168EBEEE3870}" type="parTrans" cxnId="{87DB3B76-1693-48C4-A1BF-3678CDF6B0B0}">
      <dgm:prSet/>
      <dgm:spPr/>
      <dgm:t>
        <a:bodyPr/>
        <a:lstStyle/>
        <a:p>
          <a:endParaRPr lang="en-CA"/>
        </a:p>
      </dgm:t>
    </dgm:pt>
    <dgm:pt modelId="{55FCB4A6-30B0-43CE-B2BF-A9244FFDC9CE}" type="sibTrans" cxnId="{87DB3B76-1693-48C4-A1BF-3678CDF6B0B0}">
      <dgm:prSet/>
      <dgm:spPr/>
      <dgm:t>
        <a:bodyPr/>
        <a:lstStyle/>
        <a:p>
          <a:endParaRPr lang="en-CA"/>
        </a:p>
      </dgm:t>
    </dgm:pt>
    <dgm:pt modelId="{D359690F-CED9-4C1D-9398-24EA560EA22C}">
      <dgm:prSet phldrT="[Text]"/>
      <dgm:spPr/>
      <dgm:t>
        <a:bodyPr/>
        <a:lstStyle/>
        <a:p>
          <a:r>
            <a:rPr lang="en-CA" dirty="0"/>
            <a:t>Latitude</a:t>
          </a:r>
        </a:p>
      </dgm:t>
    </dgm:pt>
    <dgm:pt modelId="{BB7F41D3-327B-4BDF-AAE2-105FF08F7BE0}" type="parTrans" cxnId="{AAC5A492-C32A-40B0-B9FB-E33128101672}">
      <dgm:prSet/>
      <dgm:spPr/>
      <dgm:t>
        <a:bodyPr/>
        <a:lstStyle/>
        <a:p>
          <a:endParaRPr lang="en-CA"/>
        </a:p>
      </dgm:t>
    </dgm:pt>
    <dgm:pt modelId="{E0F46910-2035-4CE1-991B-05A7F1626FDC}" type="sibTrans" cxnId="{AAC5A492-C32A-40B0-B9FB-E33128101672}">
      <dgm:prSet/>
      <dgm:spPr/>
      <dgm:t>
        <a:bodyPr/>
        <a:lstStyle/>
        <a:p>
          <a:endParaRPr lang="en-CA"/>
        </a:p>
      </dgm:t>
    </dgm:pt>
    <dgm:pt modelId="{CCE4D37E-BA51-489A-ACB8-563013630FC7}">
      <dgm:prSet phldrT="[Text]"/>
      <dgm:spPr/>
      <dgm:t>
        <a:bodyPr/>
        <a:lstStyle/>
        <a:p>
          <a:r>
            <a:rPr lang="en-CA" dirty="0"/>
            <a:t>Longitude</a:t>
          </a:r>
        </a:p>
      </dgm:t>
    </dgm:pt>
    <dgm:pt modelId="{81F189AC-E0BB-4BC2-9AB9-DF0179D064CF}" type="parTrans" cxnId="{5935C466-CC49-4A94-83A2-EBBF0276EAE9}">
      <dgm:prSet/>
      <dgm:spPr/>
      <dgm:t>
        <a:bodyPr/>
        <a:lstStyle/>
        <a:p>
          <a:endParaRPr lang="en-CA"/>
        </a:p>
      </dgm:t>
    </dgm:pt>
    <dgm:pt modelId="{3B61FFB4-E7A1-4264-A47D-598192CE1A48}" type="sibTrans" cxnId="{5935C466-CC49-4A94-83A2-EBBF0276EAE9}">
      <dgm:prSet/>
      <dgm:spPr/>
      <dgm:t>
        <a:bodyPr/>
        <a:lstStyle/>
        <a:p>
          <a:endParaRPr lang="en-CA"/>
        </a:p>
      </dgm:t>
    </dgm:pt>
    <dgm:pt modelId="{05D7593C-9B96-4F23-ACF4-93327180E0F5}">
      <dgm:prSet phldrT="[Text]"/>
      <dgm:spPr/>
      <dgm:t>
        <a:bodyPr/>
        <a:lstStyle/>
        <a:p>
          <a:r>
            <a:rPr lang="en-CA" dirty="0"/>
            <a:t>Driveway </a:t>
          </a:r>
        </a:p>
      </dgm:t>
    </dgm:pt>
    <dgm:pt modelId="{8186917C-D897-495B-B801-361CBA0DA983}" type="parTrans" cxnId="{9684F69A-BE44-4F3F-ACD3-D76A62D0C232}">
      <dgm:prSet/>
      <dgm:spPr/>
      <dgm:t>
        <a:bodyPr/>
        <a:lstStyle/>
        <a:p>
          <a:endParaRPr lang="en-CA"/>
        </a:p>
      </dgm:t>
    </dgm:pt>
    <dgm:pt modelId="{09EA911F-84F7-49A6-A1AA-B51435588DFC}" type="sibTrans" cxnId="{9684F69A-BE44-4F3F-ACD3-D76A62D0C232}">
      <dgm:prSet/>
      <dgm:spPr/>
      <dgm:t>
        <a:bodyPr/>
        <a:lstStyle/>
        <a:p>
          <a:endParaRPr lang="en-CA"/>
        </a:p>
      </dgm:t>
    </dgm:pt>
    <dgm:pt modelId="{FB3D5A31-1E87-4D0D-BCC3-B333B2B6F011}">
      <dgm:prSet phldrT="[Text]"/>
      <dgm:spPr/>
      <dgm:t>
        <a:bodyPr/>
        <a:lstStyle/>
        <a:p>
          <a:r>
            <a:rPr lang="en-CA" dirty="0"/>
            <a:t>Overpass or bridge</a:t>
          </a:r>
        </a:p>
      </dgm:t>
    </dgm:pt>
    <dgm:pt modelId="{EA8F434B-61EA-42FC-AE78-0E4D9467CC77}" type="parTrans" cxnId="{1373DD14-AF04-438A-B505-54C75FEA7E13}">
      <dgm:prSet/>
      <dgm:spPr/>
      <dgm:t>
        <a:bodyPr/>
        <a:lstStyle/>
        <a:p>
          <a:endParaRPr lang="en-CA"/>
        </a:p>
      </dgm:t>
    </dgm:pt>
    <dgm:pt modelId="{BFF70112-E663-495A-9796-B3AF9E1F581B}" type="sibTrans" cxnId="{1373DD14-AF04-438A-B505-54C75FEA7E13}">
      <dgm:prSet/>
      <dgm:spPr/>
      <dgm:t>
        <a:bodyPr/>
        <a:lstStyle/>
        <a:p>
          <a:endParaRPr lang="en-CA"/>
        </a:p>
      </dgm:t>
    </dgm:pt>
    <dgm:pt modelId="{32B3E7DB-2167-4B35-A38B-450E3571DDAE}">
      <dgm:prSet phldrT="[Text]"/>
      <dgm:spPr/>
      <dgm:t>
        <a:bodyPr/>
        <a:lstStyle/>
        <a:p>
          <a:r>
            <a:rPr lang="en-CA" dirty="0"/>
            <a:t>Underpass or tunnel</a:t>
          </a:r>
        </a:p>
      </dgm:t>
    </dgm:pt>
    <dgm:pt modelId="{516DCB3C-CEDF-4629-B0AD-082A76BA3D00}" type="parTrans" cxnId="{15A3D5A5-2457-456B-A04E-2231EECE36EA}">
      <dgm:prSet/>
      <dgm:spPr/>
      <dgm:t>
        <a:bodyPr/>
        <a:lstStyle/>
        <a:p>
          <a:endParaRPr lang="en-CA"/>
        </a:p>
      </dgm:t>
    </dgm:pt>
    <dgm:pt modelId="{86FC08C2-3CE8-4143-A910-2EB1F2CE1EB4}" type="sibTrans" cxnId="{15A3D5A5-2457-456B-A04E-2231EECE36EA}">
      <dgm:prSet/>
      <dgm:spPr/>
      <dgm:t>
        <a:bodyPr/>
        <a:lstStyle/>
        <a:p>
          <a:endParaRPr lang="en-CA"/>
        </a:p>
      </dgm:t>
    </dgm:pt>
    <dgm:pt modelId="{9676F036-C5A3-4337-AE0E-4F155754B90E}">
      <dgm:prSet phldrT="[Text]"/>
      <dgm:spPr/>
      <dgm:t>
        <a:bodyPr/>
        <a:lstStyle/>
        <a:p>
          <a:r>
            <a:rPr lang="en-CA" dirty="0"/>
            <a:t>Trail</a:t>
          </a:r>
        </a:p>
      </dgm:t>
    </dgm:pt>
    <dgm:pt modelId="{C74DF5CD-ABA4-4527-809B-6F8B1351128C}" type="parTrans" cxnId="{B37B05A2-77BA-45E3-AA09-5D7C1A7A62A6}">
      <dgm:prSet/>
      <dgm:spPr/>
      <dgm:t>
        <a:bodyPr/>
        <a:lstStyle/>
        <a:p>
          <a:endParaRPr lang="en-CA"/>
        </a:p>
      </dgm:t>
    </dgm:pt>
    <dgm:pt modelId="{9007F59B-51FE-4DB9-B569-F8ED49A22A1B}" type="sibTrans" cxnId="{B37B05A2-77BA-45E3-AA09-5D7C1A7A62A6}">
      <dgm:prSet/>
      <dgm:spPr/>
      <dgm:t>
        <a:bodyPr/>
        <a:lstStyle/>
        <a:p>
          <a:endParaRPr lang="en-CA"/>
        </a:p>
      </dgm:t>
    </dgm:pt>
    <dgm:pt modelId="{B44FDDD3-0B13-41CE-B4B3-18429B03DFD2}">
      <dgm:prSet phldrT="[Text]"/>
      <dgm:spPr/>
      <dgm:t>
        <a:bodyPr/>
        <a:lstStyle/>
        <a:p>
          <a:r>
            <a:rPr lang="en-CA" dirty="0"/>
            <a:t>Private driveway…</a:t>
          </a:r>
        </a:p>
      </dgm:t>
    </dgm:pt>
    <dgm:pt modelId="{878484B4-2F43-40F9-8117-EC379F9361E1}" type="parTrans" cxnId="{CE1D865F-AED7-4F5B-88A2-5F30E791F6FD}">
      <dgm:prSet/>
      <dgm:spPr/>
      <dgm:t>
        <a:bodyPr/>
        <a:lstStyle/>
        <a:p>
          <a:endParaRPr lang="en-CA"/>
        </a:p>
      </dgm:t>
    </dgm:pt>
    <dgm:pt modelId="{D18F17C3-84B7-4960-963B-324E705E07EF}" type="sibTrans" cxnId="{CE1D865F-AED7-4F5B-88A2-5F30E791F6FD}">
      <dgm:prSet/>
      <dgm:spPr/>
      <dgm:t>
        <a:bodyPr/>
        <a:lstStyle/>
        <a:p>
          <a:endParaRPr lang="en-CA"/>
        </a:p>
      </dgm:t>
    </dgm:pt>
    <dgm:pt modelId="{052970A3-FCA2-4D39-8C2D-5A980594F9AC}">
      <dgm:prSet phldrT="[Text]"/>
      <dgm:spPr/>
      <dgm:t>
        <a:bodyPr/>
        <a:lstStyle/>
        <a:p>
          <a:r>
            <a:rPr lang="en-CA" dirty="0"/>
            <a:t>Clear</a:t>
          </a:r>
        </a:p>
      </dgm:t>
    </dgm:pt>
    <dgm:pt modelId="{07838844-DC68-40C7-AD2D-5FED07142DF5}" type="parTrans" cxnId="{10880E2C-D91C-45CC-A112-151262E4B2FF}">
      <dgm:prSet/>
      <dgm:spPr/>
      <dgm:t>
        <a:bodyPr/>
        <a:lstStyle/>
        <a:p>
          <a:endParaRPr lang="en-CA"/>
        </a:p>
      </dgm:t>
    </dgm:pt>
    <dgm:pt modelId="{279471C4-35C6-4B93-B5E8-02D5C17E3181}" type="sibTrans" cxnId="{10880E2C-D91C-45CC-A112-151262E4B2FF}">
      <dgm:prSet/>
      <dgm:spPr/>
      <dgm:t>
        <a:bodyPr/>
        <a:lstStyle/>
        <a:p>
          <a:endParaRPr lang="en-CA"/>
        </a:p>
      </dgm:t>
    </dgm:pt>
    <dgm:pt modelId="{E2476EB4-B905-49B8-9BA4-6369A1A00D55}">
      <dgm:prSet phldrT="[Text]"/>
      <dgm:spPr/>
      <dgm:t>
        <a:bodyPr/>
        <a:lstStyle/>
        <a:p>
          <a:r>
            <a:rPr lang="en-CA" dirty="0"/>
            <a:t>Fog, mist, smoke and dust</a:t>
          </a:r>
        </a:p>
      </dgm:t>
    </dgm:pt>
    <dgm:pt modelId="{2EC866A0-5185-4DEE-A889-89AA35DD69BA}" type="parTrans" cxnId="{47B2E511-96C9-4120-AFE8-47D9C263FA12}">
      <dgm:prSet/>
      <dgm:spPr/>
      <dgm:t>
        <a:bodyPr/>
        <a:lstStyle/>
        <a:p>
          <a:endParaRPr lang="en-CA"/>
        </a:p>
      </dgm:t>
    </dgm:pt>
    <dgm:pt modelId="{6E42D39D-E05E-48E8-BB4F-1B06CE8ECF09}" type="sibTrans" cxnId="{47B2E511-96C9-4120-AFE8-47D9C263FA12}">
      <dgm:prSet/>
      <dgm:spPr/>
      <dgm:t>
        <a:bodyPr/>
        <a:lstStyle/>
        <a:p>
          <a:endParaRPr lang="en-CA"/>
        </a:p>
      </dgm:t>
    </dgm:pt>
    <dgm:pt modelId="{3CE7DAA2-DEAA-4473-A646-E0489D9467E2}">
      <dgm:prSet phldrT="[Text]"/>
      <dgm:spPr/>
      <dgm:t>
        <a:bodyPr/>
        <a:lstStyle/>
        <a:p>
          <a:r>
            <a:rPr lang="en-CA" dirty="0"/>
            <a:t>Freezing rain</a:t>
          </a:r>
        </a:p>
      </dgm:t>
    </dgm:pt>
    <dgm:pt modelId="{54373E70-E728-4BDB-AB25-9E51ADC5F454}" type="parTrans" cxnId="{CF7FE91D-3D0A-4D01-9790-3A4125580765}">
      <dgm:prSet/>
      <dgm:spPr/>
      <dgm:t>
        <a:bodyPr/>
        <a:lstStyle/>
        <a:p>
          <a:endParaRPr lang="en-CA"/>
        </a:p>
      </dgm:t>
    </dgm:pt>
    <dgm:pt modelId="{C01E528E-3AA5-4A85-B64F-C363ABC2A5F5}" type="sibTrans" cxnId="{CF7FE91D-3D0A-4D01-9790-3A4125580765}">
      <dgm:prSet/>
      <dgm:spPr/>
      <dgm:t>
        <a:bodyPr/>
        <a:lstStyle/>
        <a:p>
          <a:endParaRPr lang="en-CA"/>
        </a:p>
      </dgm:t>
    </dgm:pt>
    <dgm:pt modelId="{D58DE89D-D371-4B71-9480-E2CCEF9F5521}">
      <dgm:prSet phldrT="[Text]"/>
      <dgm:spPr/>
      <dgm:t>
        <a:bodyPr/>
        <a:lstStyle/>
        <a:p>
          <a:r>
            <a:rPr lang="en-CA" dirty="0"/>
            <a:t>Snow and Drifting snow</a:t>
          </a:r>
        </a:p>
      </dgm:t>
    </dgm:pt>
    <dgm:pt modelId="{591B21E8-39C4-4374-B84D-2DC3BFA1F21E}" type="parTrans" cxnId="{A39AD799-A88D-495B-B771-5A369B273452}">
      <dgm:prSet/>
      <dgm:spPr/>
      <dgm:t>
        <a:bodyPr/>
        <a:lstStyle/>
        <a:p>
          <a:endParaRPr lang="en-CA"/>
        </a:p>
      </dgm:t>
    </dgm:pt>
    <dgm:pt modelId="{8E68AF11-4372-4A5E-98EC-0409ED1F5DCE}" type="sibTrans" cxnId="{A39AD799-A88D-495B-B771-5A369B273452}">
      <dgm:prSet/>
      <dgm:spPr/>
      <dgm:t>
        <a:bodyPr/>
        <a:lstStyle/>
        <a:p>
          <a:endParaRPr lang="en-CA"/>
        </a:p>
      </dgm:t>
    </dgm:pt>
    <dgm:pt modelId="{E1F06420-A5E9-4846-A412-B78F250448D1}">
      <dgm:prSet phldrT="[Text]"/>
      <dgm:spPr/>
      <dgm:t>
        <a:bodyPr/>
        <a:lstStyle/>
        <a:p>
          <a:r>
            <a:rPr lang="en-CA" dirty="0"/>
            <a:t>Strong wind…</a:t>
          </a:r>
        </a:p>
      </dgm:t>
    </dgm:pt>
    <dgm:pt modelId="{E34624F5-A8D3-4D60-BB24-6C084D77C09E}" type="parTrans" cxnId="{9A4C9A96-E8C8-4100-9931-030CA2379835}">
      <dgm:prSet/>
      <dgm:spPr/>
      <dgm:t>
        <a:bodyPr/>
        <a:lstStyle/>
        <a:p>
          <a:endParaRPr lang="en-CA"/>
        </a:p>
      </dgm:t>
    </dgm:pt>
    <dgm:pt modelId="{38E434CA-1F6C-4BBA-AEC7-30FDF560A9AA}" type="sibTrans" cxnId="{9A4C9A96-E8C8-4100-9931-030CA2379835}">
      <dgm:prSet/>
      <dgm:spPr/>
      <dgm:t>
        <a:bodyPr/>
        <a:lstStyle/>
        <a:p>
          <a:endParaRPr lang="en-CA"/>
        </a:p>
      </dgm:t>
    </dgm:pt>
    <dgm:pt modelId="{CF7B5E39-927B-4309-BED4-22910BEF0265}">
      <dgm:prSet phldrT="[Text]"/>
      <dgm:spPr/>
      <dgm:t>
        <a:bodyPr/>
        <a:lstStyle/>
        <a:p>
          <a:r>
            <a:rPr lang="en-CA" dirty="0"/>
            <a:t>Light</a:t>
          </a:r>
        </a:p>
      </dgm:t>
    </dgm:pt>
    <dgm:pt modelId="{DE713A6C-87DA-4FB8-9A9F-A782B852CF4F}" type="parTrans" cxnId="{5052309C-A8EB-4DF3-ADF1-6DAD359720E9}">
      <dgm:prSet/>
      <dgm:spPr/>
      <dgm:t>
        <a:bodyPr/>
        <a:lstStyle/>
        <a:p>
          <a:endParaRPr lang="en-CA"/>
        </a:p>
      </dgm:t>
    </dgm:pt>
    <dgm:pt modelId="{C968EAAF-B770-4D74-9F3A-3F2311785A6A}" type="sibTrans" cxnId="{5052309C-A8EB-4DF3-ADF1-6DAD359720E9}">
      <dgm:prSet/>
      <dgm:spPr/>
      <dgm:t>
        <a:bodyPr/>
        <a:lstStyle/>
        <a:p>
          <a:endParaRPr lang="en-CA"/>
        </a:p>
      </dgm:t>
    </dgm:pt>
    <dgm:pt modelId="{6823C1DB-C25F-4B1C-8007-0E701CECF5DC}">
      <dgm:prSet phldrT="[Text]"/>
      <dgm:spPr/>
      <dgm:t>
        <a:bodyPr/>
        <a:lstStyle/>
        <a:p>
          <a:r>
            <a:rPr lang="en-CA" dirty="0"/>
            <a:t>Daylight or dark</a:t>
          </a:r>
        </a:p>
      </dgm:t>
    </dgm:pt>
    <dgm:pt modelId="{9C39CC82-66B7-4AC9-A394-18A467B6D9E4}" type="parTrans" cxnId="{8686CD22-975E-4E89-8380-1F0F7D13A4BF}">
      <dgm:prSet/>
      <dgm:spPr/>
      <dgm:t>
        <a:bodyPr/>
        <a:lstStyle/>
        <a:p>
          <a:endParaRPr lang="en-CA"/>
        </a:p>
      </dgm:t>
    </dgm:pt>
    <dgm:pt modelId="{10A6D3B1-A321-4188-9301-C2DD87A552AA}" type="sibTrans" cxnId="{8686CD22-975E-4E89-8380-1F0F7D13A4BF}">
      <dgm:prSet/>
      <dgm:spPr/>
      <dgm:t>
        <a:bodyPr/>
        <a:lstStyle/>
        <a:p>
          <a:endParaRPr lang="en-CA"/>
        </a:p>
      </dgm:t>
    </dgm:pt>
    <dgm:pt modelId="{3B34761D-955A-43CF-8EBF-5B4B9BFCFB68}">
      <dgm:prSet phldrT="[Text]"/>
      <dgm:spPr/>
      <dgm:t>
        <a:bodyPr/>
        <a:lstStyle/>
        <a:p>
          <a:r>
            <a:rPr lang="en-CA" dirty="0"/>
            <a:t>Dawn or dusk </a:t>
          </a:r>
        </a:p>
      </dgm:t>
    </dgm:pt>
    <dgm:pt modelId="{92E5CACC-BD51-4BBE-9C59-1F7D240BC542}" type="parTrans" cxnId="{5BFC7CB2-7A5A-4939-9095-6C30CD07EAC9}">
      <dgm:prSet/>
      <dgm:spPr/>
      <dgm:t>
        <a:bodyPr/>
        <a:lstStyle/>
        <a:p>
          <a:endParaRPr lang="en-CA"/>
        </a:p>
      </dgm:t>
    </dgm:pt>
    <dgm:pt modelId="{2A9AAA0A-778F-48D9-8E20-FDB062ABDBBB}" type="sibTrans" cxnId="{5BFC7CB2-7A5A-4939-9095-6C30CD07EAC9}">
      <dgm:prSet/>
      <dgm:spPr/>
      <dgm:t>
        <a:bodyPr/>
        <a:lstStyle/>
        <a:p>
          <a:endParaRPr lang="en-CA"/>
        </a:p>
      </dgm:t>
    </dgm:pt>
    <dgm:pt modelId="{9217015D-6437-45C8-B5FF-F97389A33718}">
      <dgm:prSet phldrT="[Text]"/>
      <dgm:spPr/>
      <dgm:t>
        <a:bodyPr/>
        <a:lstStyle/>
        <a:p>
          <a:r>
            <a:rPr lang="en-CA" dirty="0"/>
            <a:t>Artificial lights…</a:t>
          </a:r>
        </a:p>
      </dgm:t>
    </dgm:pt>
    <dgm:pt modelId="{ACD0DE4C-5F78-45AC-895D-5FF57672192A}" type="parTrans" cxnId="{92DA0068-D633-4040-AFB6-B42431ED0842}">
      <dgm:prSet/>
      <dgm:spPr/>
      <dgm:t>
        <a:bodyPr/>
        <a:lstStyle/>
        <a:p>
          <a:endParaRPr lang="en-CA"/>
        </a:p>
      </dgm:t>
    </dgm:pt>
    <dgm:pt modelId="{FBB38479-3DBE-4500-8ECF-BC09FE69B566}" type="sibTrans" cxnId="{92DA0068-D633-4040-AFB6-B42431ED0842}">
      <dgm:prSet/>
      <dgm:spPr/>
      <dgm:t>
        <a:bodyPr/>
        <a:lstStyle/>
        <a:p>
          <a:endParaRPr lang="en-CA"/>
        </a:p>
      </dgm:t>
    </dgm:pt>
    <dgm:pt modelId="{BAD57C23-0925-4F72-ACFF-8EA24CB45592}">
      <dgm:prSet phldrT="[Text]"/>
      <dgm:spPr/>
      <dgm:t>
        <a:bodyPr/>
        <a:lstStyle/>
        <a:p>
          <a:pPr algn="l"/>
          <a:r>
            <a:rPr lang="en-US" dirty="0"/>
            <a:t>Vehicle type</a:t>
          </a:r>
          <a:endParaRPr lang="en-CA" dirty="0"/>
        </a:p>
      </dgm:t>
    </dgm:pt>
    <dgm:pt modelId="{111223DD-3AA3-45B2-A7C4-3C5C08B35B37}" type="parTrans" cxnId="{E51647A6-6AC3-4CF8-8C11-D1BC5C59E0EE}">
      <dgm:prSet/>
      <dgm:spPr/>
      <dgm:t>
        <a:bodyPr/>
        <a:lstStyle/>
        <a:p>
          <a:endParaRPr lang="en-CA"/>
        </a:p>
      </dgm:t>
    </dgm:pt>
    <dgm:pt modelId="{15752F54-F0BF-4C45-B541-4B6226C85E5A}" type="sibTrans" cxnId="{E51647A6-6AC3-4CF8-8C11-D1BC5C59E0EE}">
      <dgm:prSet/>
      <dgm:spPr/>
      <dgm:t>
        <a:bodyPr/>
        <a:lstStyle/>
        <a:p>
          <a:endParaRPr lang="en-CA"/>
        </a:p>
      </dgm:t>
    </dgm:pt>
    <dgm:pt modelId="{D7C92F9C-746D-408C-A96D-B52919DFA119}">
      <dgm:prSet phldrT="[Text]"/>
      <dgm:spPr/>
      <dgm:t>
        <a:bodyPr/>
        <a:lstStyle/>
        <a:p>
          <a:r>
            <a:rPr lang="en-CA" b="0" i="0" dirty="0"/>
            <a:t>Manoeuvre</a:t>
          </a:r>
          <a:endParaRPr lang="en-CA" dirty="0"/>
        </a:p>
      </dgm:t>
    </dgm:pt>
    <dgm:pt modelId="{E27CBEE7-0535-4241-8A50-FDF9915E9A45}" type="parTrans" cxnId="{F8574226-3491-408C-9257-CDD951800361}">
      <dgm:prSet/>
      <dgm:spPr/>
      <dgm:t>
        <a:bodyPr/>
        <a:lstStyle/>
        <a:p>
          <a:endParaRPr lang="en-CA"/>
        </a:p>
      </dgm:t>
    </dgm:pt>
    <dgm:pt modelId="{BC5EC0E3-3D4F-47D0-9C42-87529347CE10}" type="sibTrans" cxnId="{F8574226-3491-408C-9257-CDD951800361}">
      <dgm:prSet/>
      <dgm:spPr/>
      <dgm:t>
        <a:bodyPr/>
        <a:lstStyle/>
        <a:p>
          <a:endParaRPr lang="en-CA"/>
        </a:p>
      </dgm:t>
    </dgm:pt>
    <dgm:pt modelId="{0A056A3A-8051-454A-B6B3-D4CC7C4E7432}">
      <dgm:prSet phldrT="[Text]"/>
      <dgm:spPr/>
      <dgm:t>
        <a:bodyPr/>
        <a:lstStyle/>
        <a:p>
          <a:pPr algn="l"/>
          <a:r>
            <a:rPr lang="en-US" dirty="0"/>
            <a:t>Automobile and  station wagon</a:t>
          </a:r>
          <a:endParaRPr lang="en-CA" dirty="0"/>
        </a:p>
      </dgm:t>
    </dgm:pt>
    <dgm:pt modelId="{B1C10404-5F04-408E-94E4-F45416B9330F}" type="parTrans" cxnId="{76E435C6-6E0C-4CA6-B174-1B64E57A6B16}">
      <dgm:prSet/>
      <dgm:spPr/>
      <dgm:t>
        <a:bodyPr/>
        <a:lstStyle/>
        <a:p>
          <a:endParaRPr lang="en-CA"/>
        </a:p>
      </dgm:t>
    </dgm:pt>
    <dgm:pt modelId="{7457ECFC-90D3-41F4-90F9-1CE926094EBE}" type="sibTrans" cxnId="{76E435C6-6E0C-4CA6-B174-1B64E57A6B16}">
      <dgm:prSet/>
      <dgm:spPr/>
      <dgm:t>
        <a:bodyPr/>
        <a:lstStyle/>
        <a:p>
          <a:endParaRPr lang="en-CA"/>
        </a:p>
      </dgm:t>
    </dgm:pt>
    <dgm:pt modelId="{5F2AA399-0338-473E-A952-8CC6330835B5}">
      <dgm:prSet phldrT="[Text]"/>
      <dgm:spPr/>
      <dgm:t>
        <a:bodyPr/>
        <a:lstStyle/>
        <a:p>
          <a:pPr algn="l"/>
          <a:r>
            <a:rPr lang="en-US" dirty="0"/>
            <a:t>Motorcycle</a:t>
          </a:r>
          <a:endParaRPr lang="en-CA" dirty="0"/>
        </a:p>
      </dgm:t>
    </dgm:pt>
    <dgm:pt modelId="{9129FC22-0168-4025-A082-00267BAA8D66}" type="parTrans" cxnId="{19564180-25E1-4098-89F6-CD8C2BB27EF9}">
      <dgm:prSet/>
      <dgm:spPr/>
      <dgm:t>
        <a:bodyPr/>
        <a:lstStyle/>
        <a:p>
          <a:endParaRPr lang="en-CA"/>
        </a:p>
      </dgm:t>
    </dgm:pt>
    <dgm:pt modelId="{991B53F8-1F21-49F6-AAFA-553E95E5D857}" type="sibTrans" cxnId="{19564180-25E1-4098-89F6-CD8C2BB27EF9}">
      <dgm:prSet/>
      <dgm:spPr/>
      <dgm:t>
        <a:bodyPr/>
        <a:lstStyle/>
        <a:p>
          <a:endParaRPr lang="en-CA"/>
        </a:p>
      </dgm:t>
    </dgm:pt>
    <dgm:pt modelId="{CB102EB9-59EA-40A4-87EF-639EC5371A64}">
      <dgm:prSet phldrT="[Text]"/>
      <dgm:spPr/>
      <dgm:t>
        <a:bodyPr/>
        <a:lstStyle/>
        <a:p>
          <a:pPr algn="l"/>
          <a:r>
            <a:rPr lang="en-US" dirty="0"/>
            <a:t>Bicycle</a:t>
          </a:r>
          <a:endParaRPr lang="en-CA" dirty="0"/>
        </a:p>
      </dgm:t>
    </dgm:pt>
    <dgm:pt modelId="{21A893DA-D01E-490E-9120-2F7B0C6A2388}" type="parTrans" cxnId="{FB9E112C-E608-499E-9476-3A97EB9C51BE}">
      <dgm:prSet/>
      <dgm:spPr/>
      <dgm:t>
        <a:bodyPr/>
        <a:lstStyle/>
        <a:p>
          <a:endParaRPr lang="en-CA"/>
        </a:p>
      </dgm:t>
    </dgm:pt>
    <dgm:pt modelId="{A76B69D6-C389-494A-AA79-FF8B99AC9CD4}" type="sibTrans" cxnId="{FB9E112C-E608-499E-9476-3A97EB9C51BE}">
      <dgm:prSet/>
      <dgm:spPr/>
      <dgm:t>
        <a:bodyPr/>
        <a:lstStyle/>
        <a:p>
          <a:endParaRPr lang="en-CA"/>
        </a:p>
      </dgm:t>
    </dgm:pt>
    <dgm:pt modelId="{2DD6E32D-1C17-486C-AE13-BFF67DF1EEE9}">
      <dgm:prSet phldrT="[Text]"/>
      <dgm:spPr/>
      <dgm:t>
        <a:bodyPr/>
        <a:lstStyle/>
        <a:p>
          <a:r>
            <a:rPr lang="en-US" dirty="0"/>
            <a:t>Driver Action</a:t>
          </a:r>
          <a:endParaRPr lang="en-CA" dirty="0"/>
        </a:p>
      </dgm:t>
    </dgm:pt>
    <dgm:pt modelId="{601CAEBB-C83B-47CD-AD9F-EDE1BDA6FA2E}" type="parTrans" cxnId="{8E93F503-F91F-4BCF-9C05-E79D6B2BBE56}">
      <dgm:prSet/>
      <dgm:spPr/>
      <dgm:t>
        <a:bodyPr/>
        <a:lstStyle/>
        <a:p>
          <a:endParaRPr lang="en-CA"/>
        </a:p>
      </dgm:t>
    </dgm:pt>
    <dgm:pt modelId="{5B11411D-DDBA-4666-A839-0EB97EDC5770}" type="sibTrans" cxnId="{8E93F503-F91F-4BCF-9C05-E79D6B2BBE56}">
      <dgm:prSet/>
      <dgm:spPr/>
      <dgm:t>
        <a:bodyPr/>
        <a:lstStyle/>
        <a:p>
          <a:endParaRPr lang="en-CA"/>
        </a:p>
      </dgm:t>
    </dgm:pt>
    <dgm:pt modelId="{2834A00F-C05B-453E-B29F-C6D1F422193D}">
      <dgm:prSet phldrT="[Text]"/>
      <dgm:spPr/>
      <dgm:t>
        <a:bodyPr/>
        <a:lstStyle/>
        <a:p>
          <a:pPr algn="l"/>
          <a:r>
            <a:rPr lang="en-US" dirty="0"/>
            <a:t>Pick up truck</a:t>
          </a:r>
          <a:endParaRPr lang="en-CA" dirty="0"/>
        </a:p>
      </dgm:t>
    </dgm:pt>
    <dgm:pt modelId="{1F6B11ED-F18F-4CE8-8AFD-EFBE7B9B9D2F}" type="parTrans" cxnId="{DA1A38E6-916A-4005-8DE3-8FB13AD21201}">
      <dgm:prSet/>
      <dgm:spPr/>
      <dgm:t>
        <a:bodyPr/>
        <a:lstStyle/>
        <a:p>
          <a:endParaRPr lang="en-CA"/>
        </a:p>
      </dgm:t>
    </dgm:pt>
    <dgm:pt modelId="{BBCCF4CE-AD4C-4426-A0EB-4F7706044B77}" type="sibTrans" cxnId="{DA1A38E6-916A-4005-8DE3-8FB13AD21201}">
      <dgm:prSet/>
      <dgm:spPr/>
      <dgm:t>
        <a:bodyPr/>
        <a:lstStyle/>
        <a:p>
          <a:endParaRPr lang="en-CA"/>
        </a:p>
      </dgm:t>
    </dgm:pt>
    <dgm:pt modelId="{B013DC7E-15B0-4737-9C75-ACF5C4D9C74A}">
      <dgm:prSet phldrT="[Text]"/>
      <dgm:spPr/>
      <dgm:t>
        <a:bodyPr/>
        <a:lstStyle/>
        <a:p>
          <a:pPr algn="l"/>
          <a:r>
            <a:rPr lang="en-US" dirty="0"/>
            <a:t>Street Car</a:t>
          </a:r>
          <a:endParaRPr lang="en-CA" dirty="0"/>
        </a:p>
      </dgm:t>
    </dgm:pt>
    <dgm:pt modelId="{664D1C62-EF8F-4A5B-ABB5-F3E0027D096B}" type="parTrans" cxnId="{EA70EA83-6EAC-4358-90F5-84BEA83AC9C0}">
      <dgm:prSet/>
      <dgm:spPr/>
      <dgm:t>
        <a:bodyPr/>
        <a:lstStyle/>
        <a:p>
          <a:endParaRPr lang="en-CA"/>
        </a:p>
      </dgm:t>
    </dgm:pt>
    <dgm:pt modelId="{E3A77212-4DDD-4CE9-BE5F-8F30F88A4531}" type="sibTrans" cxnId="{EA70EA83-6EAC-4358-90F5-84BEA83AC9C0}">
      <dgm:prSet/>
      <dgm:spPr/>
      <dgm:t>
        <a:bodyPr/>
        <a:lstStyle/>
        <a:p>
          <a:endParaRPr lang="en-CA"/>
        </a:p>
      </dgm:t>
    </dgm:pt>
    <dgm:pt modelId="{5C289B58-B188-4C31-88FF-28303768D20B}">
      <dgm:prSet phldrT="[Text]"/>
      <dgm:spPr/>
      <dgm:t>
        <a:bodyPr/>
        <a:lstStyle/>
        <a:p>
          <a:pPr algn="l"/>
          <a:r>
            <a:rPr lang="en-US" dirty="0"/>
            <a:t>School bus…</a:t>
          </a:r>
          <a:endParaRPr lang="en-CA" dirty="0"/>
        </a:p>
      </dgm:t>
    </dgm:pt>
    <dgm:pt modelId="{1B7A96ED-0337-4A95-B352-895DA5713B55}" type="parTrans" cxnId="{878C7085-6E8F-4208-A539-06B1DE47D9DB}">
      <dgm:prSet/>
      <dgm:spPr/>
      <dgm:t>
        <a:bodyPr/>
        <a:lstStyle/>
        <a:p>
          <a:endParaRPr lang="en-CA"/>
        </a:p>
      </dgm:t>
    </dgm:pt>
    <dgm:pt modelId="{DC6E4436-B6DA-4190-8591-973F3C240981}" type="sibTrans" cxnId="{878C7085-6E8F-4208-A539-06B1DE47D9DB}">
      <dgm:prSet/>
      <dgm:spPr/>
      <dgm:t>
        <a:bodyPr/>
        <a:lstStyle/>
        <a:p>
          <a:endParaRPr lang="en-CA"/>
        </a:p>
      </dgm:t>
    </dgm:pt>
    <dgm:pt modelId="{C8DE5F32-1668-43CD-9911-F9586F522839}">
      <dgm:prSet phldrT="[Text]"/>
      <dgm:spPr/>
      <dgm:t>
        <a:bodyPr/>
        <a:lstStyle/>
        <a:p>
          <a:r>
            <a:rPr lang="en-US" dirty="0"/>
            <a:t>Turning left or right</a:t>
          </a:r>
          <a:endParaRPr lang="en-CA" dirty="0"/>
        </a:p>
      </dgm:t>
    </dgm:pt>
    <dgm:pt modelId="{66038517-D22E-4F97-B44A-CDBD433CC05B}" type="parTrans" cxnId="{DE8798E7-A604-43F8-B62F-2E9569D95A12}">
      <dgm:prSet/>
      <dgm:spPr/>
      <dgm:t>
        <a:bodyPr/>
        <a:lstStyle/>
        <a:p>
          <a:endParaRPr lang="en-CA"/>
        </a:p>
      </dgm:t>
    </dgm:pt>
    <dgm:pt modelId="{948C463E-7FBB-4E9A-B5A7-036C04AA6994}" type="sibTrans" cxnId="{DE8798E7-A604-43F8-B62F-2E9569D95A12}">
      <dgm:prSet/>
      <dgm:spPr/>
      <dgm:t>
        <a:bodyPr/>
        <a:lstStyle/>
        <a:p>
          <a:endParaRPr lang="en-CA"/>
        </a:p>
      </dgm:t>
    </dgm:pt>
    <dgm:pt modelId="{DBEA0E60-810F-4AB5-83CD-358838D35606}">
      <dgm:prSet phldrT="[Text]"/>
      <dgm:spPr/>
      <dgm:t>
        <a:bodyPr/>
        <a:lstStyle/>
        <a:p>
          <a:r>
            <a:rPr lang="en-US" dirty="0"/>
            <a:t>Failed to yield right of way</a:t>
          </a:r>
          <a:endParaRPr lang="en-CA" dirty="0"/>
        </a:p>
      </dgm:t>
    </dgm:pt>
    <dgm:pt modelId="{A267A573-AF96-439E-9D0D-1B5DBE55B1DC}" type="parTrans" cxnId="{82091C36-059C-400A-AC6A-CE37A126C3BC}">
      <dgm:prSet/>
      <dgm:spPr/>
      <dgm:t>
        <a:bodyPr/>
        <a:lstStyle/>
        <a:p>
          <a:endParaRPr lang="en-CA"/>
        </a:p>
      </dgm:t>
    </dgm:pt>
    <dgm:pt modelId="{A13EAD2D-E7D3-4061-97C6-D2F99D4CE068}" type="sibTrans" cxnId="{82091C36-059C-400A-AC6A-CE37A126C3BC}">
      <dgm:prSet/>
      <dgm:spPr/>
      <dgm:t>
        <a:bodyPr/>
        <a:lstStyle/>
        <a:p>
          <a:endParaRPr lang="en-CA"/>
        </a:p>
      </dgm:t>
    </dgm:pt>
    <dgm:pt modelId="{C7346EE4-D060-438F-BFC8-8750DC274984}">
      <dgm:prSet phldrT="[Text]"/>
      <dgm:spPr/>
      <dgm:t>
        <a:bodyPr/>
        <a:lstStyle/>
        <a:p>
          <a:r>
            <a:rPr lang="en-US" dirty="0"/>
            <a:t>Disobeyed traffic control</a:t>
          </a:r>
          <a:endParaRPr lang="en-CA" dirty="0"/>
        </a:p>
      </dgm:t>
    </dgm:pt>
    <dgm:pt modelId="{0AF4B1C8-7851-4CA7-8C9B-BAB45AB27D08}" type="parTrans" cxnId="{219F2EE4-5DFF-44AB-84E8-90A34556F360}">
      <dgm:prSet/>
      <dgm:spPr/>
      <dgm:t>
        <a:bodyPr/>
        <a:lstStyle/>
        <a:p>
          <a:endParaRPr lang="en-CA"/>
        </a:p>
      </dgm:t>
    </dgm:pt>
    <dgm:pt modelId="{4299E131-353D-4C42-A0EE-05FFCA5266DE}" type="sibTrans" cxnId="{219F2EE4-5DFF-44AB-84E8-90A34556F360}">
      <dgm:prSet/>
      <dgm:spPr/>
      <dgm:t>
        <a:bodyPr/>
        <a:lstStyle/>
        <a:p>
          <a:endParaRPr lang="en-CA"/>
        </a:p>
      </dgm:t>
    </dgm:pt>
    <dgm:pt modelId="{A75DF210-57F6-426A-9630-7D00DF5DD635}">
      <dgm:prSet phldrT="[Text]"/>
      <dgm:spPr/>
      <dgm:t>
        <a:bodyPr/>
        <a:lstStyle/>
        <a:p>
          <a:r>
            <a:rPr lang="en-US" dirty="0"/>
            <a:t>Lost control</a:t>
          </a:r>
          <a:endParaRPr lang="en-CA" dirty="0"/>
        </a:p>
      </dgm:t>
    </dgm:pt>
    <dgm:pt modelId="{0B3218BF-935C-49A8-B1D9-EAAE0F0B478B}" type="parTrans" cxnId="{BD23CFC1-1DE4-4D8E-AE01-D37C7032C0B7}">
      <dgm:prSet/>
      <dgm:spPr/>
      <dgm:t>
        <a:bodyPr/>
        <a:lstStyle/>
        <a:p>
          <a:endParaRPr lang="en-CA"/>
        </a:p>
      </dgm:t>
    </dgm:pt>
    <dgm:pt modelId="{9EB6CBBF-62BB-4C64-AA16-F443CBCFFE86}" type="sibTrans" cxnId="{BD23CFC1-1DE4-4D8E-AE01-D37C7032C0B7}">
      <dgm:prSet/>
      <dgm:spPr/>
      <dgm:t>
        <a:bodyPr/>
        <a:lstStyle/>
        <a:p>
          <a:endParaRPr lang="en-CA"/>
        </a:p>
      </dgm:t>
    </dgm:pt>
    <dgm:pt modelId="{BA16AD5A-DCB5-42A3-AD17-B179F9400E09}">
      <dgm:prSet phldrT="[Text]"/>
      <dgm:spPr/>
      <dgm:t>
        <a:bodyPr/>
        <a:lstStyle/>
        <a:p>
          <a:r>
            <a:rPr lang="en-US" dirty="0"/>
            <a:t>Improper lane change</a:t>
          </a:r>
          <a:endParaRPr lang="en-CA" dirty="0"/>
        </a:p>
      </dgm:t>
    </dgm:pt>
    <dgm:pt modelId="{1C29FC1B-6A92-4949-8AFD-9938B5F3DACC}" type="parTrans" cxnId="{AEB96185-AC26-4FC5-BE4C-8DBE6217A3FF}">
      <dgm:prSet/>
      <dgm:spPr/>
      <dgm:t>
        <a:bodyPr/>
        <a:lstStyle/>
        <a:p>
          <a:endParaRPr lang="en-CA"/>
        </a:p>
      </dgm:t>
    </dgm:pt>
    <dgm:pt modelId="{2FBB3C75-ADD1-4C2E-AA80-B6A13E223075}" type="sibTrans" cxnId="{AEB96185-AC26-4FC5-BE4C-8DBE6217A3FF}">
      <dgm:prSet/>
      <dgm:spPr/>
      <dgm:t>
        <a:bodyPr/>
        <a:lstStyle/>
        <a:p>
          <a:endParaRPr lang="en-CA"/>
        </a:p>
      </dgm:t>
    </dgm:pt>
    <dgm:pt modelId="{BDD2F2EE-D6A9-482A-9DBE-F299D7FE4EAE}">
      <dgm:prSet phldrT="[Text]"/>
      <dgm:spPr/>
      <dgm:t>
        <a:bodyPr/>
        <a:lstStyle/>
        <a:p>
          <a:r>
            <a:rPr lang="en-US" dirty="0"/>
            <a:t>Speed too slow</a:t>
          </a:r>
          <a:endParaRPr lang="en-CA" dirty="0"/>
        </a:p>
      </dgm:t>
    </dgm:pt>
    <dgm:pt modelId="{B22C4747-D605-4EFD-BD3D-B4AB2510FDD1}" type="parTrans" cxnId="{C046B0EE-FA1E-47F0-B3B6-F2D744EBE7FC}">
      <dgm:prSet/>
      <dgm:spPr/>
      <dgm:t>
        <a:bodyPr/>
        <a:lstStyle/>
        <a:p>
          <a:endParaRPr lang="en-CA"/>
        </a:p>
      </dgm:t>
    </dgm:pt>
    <dgm:pt modelId="{46EB54D2-12D7-4191-93EA-3D35873CCEF5}" type="sibTrans" cxnId="{C046B0EE-FA1E-47F0-B3B6-F2D744EBE7FC}">
      <dgm:prSet/>
      <dgm:spPr/>
      <dgm:t>
        <a:bodyPr/>
        <a:lstStyle/>
        <a:p>
          <a:endParaRPr lang="en-CA"/>
        </a:p>
      </dgm:t>
    </dgm:pt>
    <dgm:pt modelId="{06523A10-062F-44E2-B0B5-52F53DF715AC}">
      <dgm:prSet phldrT="[Text]"/>
      <dgm:spPr/>
      <dgm:t>
        <a:bodyPr/>
        <a:lstStyle/>
        <a:p>
          <a:r>
            <a:rPr lang="en-US" dirty="0"/>
            <a:t>Speed too fast for condition…</a:t>
          </a:r>
          <a:endParaRPr lang="en-CA" dirty="0"/>
        </a:p>
      </dgm:t>
    </dgm:pt>
    <dgm:pt modelId="{FF236E75-F1FD-493F-A3EB-2E79EA121A75}" type="parTrans" cxnId="{EE6D908A-4020-433C-975C-5720BC191F3F}">
      <dgm:prSet/>
      <dgm:spPr/>
      <dgm:t>
        <a:bodyPr/>
        <a:lstStyle/>
        <a:p>
          <a:endParaRPr lang="en-CA"/>
        </a:p>
      </dgm:t>
    </dgm:pt>
    <dgm:pt modelId="{2E5DB4D2-2DF7-4B87-A0F9-00A535E33221}" type="sibTrans" cxnId="{EE6D908A-4020-433C-975C-5720BC191F3F}">
      <dgm:prSet/>
      <dgm:spPr/>
      <dgm:t>
        <a:bodyPr/>
        <a:lstStyle/>
        <a:p>
          <a:endParaRPr lang="en-CA"/>
        </a:p>
      </dgm:t>
    </dgm:pt>
    <dgm:pt modelId="{99719DBD-9AA6-4A80-873A-7FAC6199C3E1}">
      <dgm:prSet phldrT="[Text]"/>
      <dgm:spPr/>
      <dgm:t>
        <a:bodyPr/>
        <a:lstStyle/>
        <a:p>
          <a:r>
            <a:rPr lang="en-US" dirty="0"/>
            <a:t>Stopped</a:t>
          </a:r>
          <a:endParaRPr lang="en-CA" dirty="0"/>
        </a:p>
      </dgm:t>
    </dgm:pt>
    <dgm:pt modelId="{A10DE58B-F2D4-4B0E-A988-3C31FE911CB4}" type="parTrans" cxnId="{6D56D562-06F9-4F3E-A87F-E4826D917889}">
      <dgm:prSet/>
      <dgm:spPr/>
      <dgm:t>
        <a:bodyPr/>
        <a:lstStyle/>
        <a:p>
          <a:endParaRPr lang="en-CA"/>
        </a:p>
      </dgm:t>
    </dgm:pt>
    <dgm:pt modelId="{E53A7435-7553-42AF-93F6-834FCE63158B}" type="sibTrans" cxnId="{6D56D562-06F9-4F3E-A87F-E4826D917889}">
      <dgm:prSet/>
      <dgm:spPr/>
      <dgm:t>
        <a:bodyPr/>
        <a:lstStyle/>
        <a:p>
          <a:endParaRPr lang="en-CA"/>
        </a:p>
      </dgm:t>
    </dgm:pt>
    <dgm:pt modelId="{11DE14CE-75E6-44D4-B038-F1A967153F26}">
      <dgm:prSet phldrT="[Text]"/>
      <dgm:spPr/>
      <dgm:t>
        <a:bodyPr/>
        <a:lstStyle/>
        <a:p>
          <a:r>
            <a:rPr lang="en-US" dirty="0"/>
            <a:t>Making U-turn</a:t>
          </a:r>
          <a:endParaRPr lang="en-CA" dirty="0"/>
        </a:p>
      </dgm:t>
    </dgm:pt>
    <dgm:pt modelId="{E8D77CBD-30CB-43CE-816E-2F838763D4C7}" type="parTrans" cxnId="{FDBD1D2B-4DC0-4C6D-9CB3-085BA25A14D2}">
      <dgm:prSet/>
      <dgm:spPr/>
      <dgm:t>
        <a:bodyPr/>
        <a:lstStyle/>
        <a:p>
          <a:endParaRPr lang="en-CA"/>
        </a:p>
      </dgm:t>
    </dgm:pt>
    <dgm:pt modelId="{C9FFA24D-46C6-4AEA-AA2B-6CBB9C340653}" type="sibTrans" cxnId="{FDBD1D2B-4DC0-4C6D-9CB3-085BA25A14D2}">
      <dgm:prSet/>
      <dgm:spPr/>
      <dgm:t>
        <a:bodyPr/>
        <a:lstStyle/>
        <a:p>
          <a:endParaRPr lang="en-CA"/>
        </a:p>
      </dgm:t>
    </dgm:pt>
    <dgm:pt modelId="{6519D88B-B1B4-4E84-8E0B-1DB33FB465A3}">
      <dgm:prSet phldrT="[Text]"/>
      <dgm:spPr/>
      <dgm:t>
        <a:bodyPr/>
        <a:lstStyle/>
        <a:p>
          <a:r>
            <a:rPr lang="en-US" dirty="0"/>
            <a:t>Overtaking</a:t>
          </a:r>
          <a:endParaRPr lang="en-CA" dirty="0"/>
        </a:p>
      </dgm:t>
    </dgm:pt>
    <dgm:pt modelId="{B1BF2CE6-F954-45BF-84AC-47509D43FB95}" type="parTrans" cxnId="{47988B7A-1F3E-40E7-9B2A-744934A876C0}">
      <dgm:prSet/>
      <dgm:spPr/>
      <dgm:t>
        <a:bodyPr/>
        <a:lstStyle/>
        <a:p>
          <a:endParaRPr lang="en-CA"/>
        </a:p>
      </dgm:t>
    </dgm:pt>
    <dgm:pt modelId="{57775E63-AF24-4117-ADBC-1DCDEBF184FF}" type="sibTrans" cxnId="{47988B7A-1F3E-40E7-9B2A-744934A876C0}">
      <dgm:prSet/>
      <dgm:spPr/>
      <dgm:t>
        <a:bodyPr/>
        <a:lstStyle/>
        <a:p>
          <a:endParaRPr lang="en-CA"/>
        </a:p>
      </dgm:t>
    </dgm:pt>
    <dgm:pt modelId="{8E71FECA-B307-463F-9B40-CBF7520598DF}">
      <dgm:prSet phldrT="[Text]"/>
      <dgm:spPr/>
      <dgm:t>
        <a:bodyPr/>
        <a:lstStyle/>
        <a:p>
          <a:r>
            <a:rPr lang="en-US" dirty="0"/>
            <a:t>Changing lanes</a:t>
          </a:r>
          <a:endParaRPr lang="en-CA" dirty="0"/>
        </a:p>
      </dgm:t>
    </dgm:pt>
    <dgm:pt modelId="{08D29AE3-E5CA-4867-939F-AE4837C546D5}" type="parTrans" cxnId="{9F11DE4B-41DA-4F12-939F-DFDB571DD5DC}">
      <dgm:prSet/>
      <dgm:spPr/>
      <dgm:t>
        <a:bodyPr/>
        <a:lstStyle/>
        <a:p>
          <a:endParaRPr lang="en-CA"/>
        </a:p>
      </dgm:t>
    </dgm:pt>
    <dgm:pt modelId="{A6F7DFC3-5479-4E30-9224-882EF5603309}" type="sibTrans" cxnId="{9F11DE4B-41DA-4F12-939F-DFDB571DD5DC}">
      <dgm:prSet/>
      <dgm:spPr/>
      <dgm:t>
        <a:bodyPr/>
        <a:lstStyle/>
        <a:p>
          <a:endParaRPr lang="en-CA"/>
        </a:p>
      </dgm:t>
    </dgm:pt>
    <dgm:pt modelId="{D59E833C-41CA-44B1-8F59-F977AF551FB9}">
      <dgm:prSet phldrT="[Text]"/>
      <dgm:spPr/>
      <dgm:t>
        <a:bodyPr/>
        <a:lstStyle/>
        <a:p>
          <a:r>
            <a:rPr lang="en-US" dirty="0"/>
            <a:t>Reversing …</a:t>
          </a:r>
          <a:endParaRPr lang="en-CA" dirty="0"/>
        </a:p>
      </dgm:t>
    </dgm:pt>
    <dgm:pt modelId="{90121791-27A7-4466-90FB-007725C12D96}" type="parTrans" cxnId="{4D67F3FA-342D-4628-8AB0-B3DA2C0BBC7C}">
      <dgm:prSet/>
      <dgm:spPr/>
      <dgm:t>
        <a:bodyPr/>
        <a:lstStyle/>
        <a:p>
          <a:endParaRPr lang="en-CA"/>
        </a:p>
      </dgm:t>
    </dgm:pt>
    <dgm:pt modelId="{7703695F-D6B7-4B2E-84C0-8819942C13D9}" type="sibTrans" cxnId="{4D67F3FA-342D-4628-8AB0-B3DA2C0BBC7C}">
      <dgm:prSet/>
      <dgm:spPr/>
      <dgm:t>
        <a:bodyPr/>
        <a:lstStyle/>
        <a:p>
          <a:endParaRPr lang="en-CA"/>
        </a:p>
      </dgm:t>
    </dgm:pt>
    <dgm:pt modelId="{BA1BD488-4AB6-4422-BC91-96DADAEF64E2}">
      <dgm:prSet phldrT="[Text]"/>
      <dgm:spPr/>
      <dgm:t>
        <a:bodyPr/>
        <a:lstStyle/>
        <a:p>
          <a:r>
            <a:rPr lang="en-US" dirty="0"/>
            <a:t>Age of the involved</a:t>
          </a:r>
          <a:endParaRPr lang="en-CA" dirty="0"/>
        </a:p>
      </dgm:t>
    </dgm:pt>
    <dgm:pt modelId="{7E42FC9F-E1F9-4A61-A302-D22B21FE8510}" type="parTrans" cxnId="{5BD2854E-5894-4243-BA9A-77C9634D1C8D}">
      <dgm:prSet/>
      <dgm:spPr/>
      <dgm:t>
        <a:bodyPr/>
        <a:lstStyle/>
        <a:p>
          <a:endParaRPr lang="en-CA"/>
        </a:p>
      </dgm:t>
    </dgm:pt>
    <dgm:pt modelId="{3A926FAD-A3E8-447D-8340-84100B91EBF1}" type="sibTrans" cxnId="{5BD2854E-5894-4243-BA9A-77C9634D1C8D}">
      <dgm:prSet/>
      <dgm:spPr/>
      <dgm:t>
        <a:bodyPr/>
        <a:lstStyle/>
        <a:p>
          <a:endParaRPr lang="en-CA"/>
        </a:p>
      </dgm:t>
    </dgm:pt>
    <dgm:pt modelId="{948E562F-D822-49D5-8ADB-CBE10D81CA68}">
      <dgm:prSet phldrT="[Text]"/>
      <dgm:spPr/>
      <dgm:t>
        <a:bodyPr/>
        <a:lstStyle/>
        <a:p>
          <a:r>
            <a:rPr lang="en-CA" b="0" i="0" u="none" dirty="0"/>
            <a:t>10 to 14</a:t>
          </a:r>
          <a:endParaRPr lang="en-CA" dirty="0"/>
        </a:p>
      </dgm:t>
    </dgm:pt>
    <dgm:pt modelId="{FA3B9AD5-E43E-4956-B353-13A4BC9FF02E}" type="parTrans" cxnId="{DDA8B787-B690-4FB9-AB7D-4FB9A4C9CC4A}">
      <dgm:prSet/>
      <dgm:spPr/>
      <dgm:t>
        <a:bodyPr/>
        <a:lstStyle/>
        <a:p>
          <a:endParaRPr lang="en-CA"/>
        </a:p>
      </dgm:t>
    </dgm:pt>
    <dgm:pt modelId="{A1076CB7-E76B-4BEB-8F12-22D896335713}" type="sibTrans" cxnId="{DDA8B787-B690-4FB9-AB7D-4FB9A4C9CC4A}">
      <dgm:prSet/>
      <dgm:spPr/>
      <dgm:t>
        <a:bodyPr/>
        <a:lstStyle/>
        <a:p>
          <a:endParaRPr lang="en-CA"/>
        </a:p>
      </dgm:t>
    </dgm:pt>
    <dgm:pt modelId="{DC7D2B6E-0472-4EC7-9B23-65D2CF97619F}">
      <dgm:prSet/>
      <dgm:spPr/>
      <dgm:t>
        <a:bodyPr/>
        <a:lstStyle/>
        <a:p>
          <a:r>
            <a:rPr lang="en-CA" b="0" i="0" u="none" dirty="0"/>
            <a:t>25 to 29</a:t>
          </a:r>
          <a:endParaRPr lang="en-CA" dirty="0"/>
        </a:p>
      </dgm:t>
    </dgm:pt>
    <dgm:pt modelId="{5B5DD2C7-AEE1-4D96-AABA-1334EE1181CE}" type="parTrans" cxnId="{BAE03A7A-D6E6-40EF-8D47-BBC6E21018B9}">
      <dgm:prSet/>
      <dgm:spPr/>
      <dgm:t>
        <a:bodyPr/>
        <a:lstStyle/>
        <a:p>
          <a:endParaRPr lang="en-CA"/>
        </a:p>
      </dgm:t>
    </dgm:pt>
    <dgm:pt modelId="{F76F8844-E956-4845-AB55-984D4E466255}" type="sibTrans" cxnId="{BAE03A7A-D6E6-40EF-8D47-BBC6E21018B9}">
      <dgm:prSet/>
      <dgm:spPr/>
      <dgm:t>
        <a:bodyPr/>
        <a:lstStyle/>
        <a:p>
          <a:endParaRPr lang="en-CA"/>
        </a:p>
      </dgm:t>
    </dgm:pt>
    <dgm:pt modelId="{F7B4A27A-29B6-4D2B-AEBE-816797682836}">
      <dgm:prSet/>
      <dgm:spPr/>
      <dgm:t>
        <a:bodyPr/>
        <a:lstStyle/>
        <a:p>
          <a:r>
            <a:rPr lang="en-CA" b="0" i="0" u="none" dirty="0"/>
            <a:t>Over 95</a:t>
          </a:r>
          <a:endParaRPr lang="en-CA" dirty="0"/>
        </a:p>
      </dgm:t>
    </dgm:pt>
    <dgm:pt modelId="{396163D9-381D-4AC0-8057-4FB2AE510C76}" type="parTrans" cxnId="{9744CFD2-FC64-4C47-B13A-79CF4923132D}">
      <dgm:prSet/>
      <dgm:spPr/>
      <dgm:t>
        <a:bodyPr/>
        <a:lstStyle/>
        <a:p>
          <a:endParaRPr lang="en-CA"/>
        </a:p>
      </dgm:t>
    </dgm:pt>
    <dgm:pt modelId="{9666FB1C-C0DE-4460-94E7-9A01A7D0494B}" type="sibTrans" cxnId="{9744CFD2-FC64-4C47-B13A-79CF4923132D}">
      <dgm:prSet/>
      <dgm:spPr/>
      <dgm:t>
        <a:bodyPr/>
        <a:lstStyle/>
        <a:p>
          <a:endParaRPr lang="en-CA"/>
        </a:p>
      </dgm:t>
    </dgm:pt>
    <dgm:pt modelId="{C68C4576-9B75-4F84-8294-CC5FBFF1E61C}">
      <dgm:prSet/>
      <dgm:spPr/>
      <dgm:t>
        <a:bodyPr/>
        <a:lstStyle/>
        <a:p>
          <a:r>
            <a:rPr lang="en-CA" b="0" i="0" u="none" dirty="0"/>
            <a:t>15 to 19</a:t>
          </a:r>
          <a:endParaRPr lang="en-CA" dirty="0"/>
        </a:p>
      </dgm:t>
    </dgm:pt>
    <dgm:pt modelId="{967723C2-FCC9-4F6B-84FC-743E4ACA595E}" type="parTrans" cxnId="{3C0463CF-C27D-44AC-830E-6B2F9C0C057B}">
      <dgm:prSet/>
      <dgm:spPr/>
      <dgm:t>
        <a:bodyPr/>
        <a:lstStyle/>
        <a:p>
          <a:endParaRPr lang="en-CA"/>
        </a:p>
      </dgm:t>
    </dgm:pt>
    <dgm:pt modelId="{0034D83E-781B-47DB-8018-0AF9DAFA7C05}" type="sibTrans" cxnId="{3C0463CF-C27D-44AC-830E-6B2F9C0C057B}">
      <dgm:prSet/>
      <dgm:spPr/>
      <dgm:t>
        <a:bodyPr/>
        <a:lstStyle/>
        <a:p>
          <a:endParaRPr lang="en-CA"/>
        </a:p>
      </dgm:t>
    </dgm:pt>
    <dgm:pt modelId="{A12842E9-F87C-4FE3-833F-970886DF557A}">
      <dgm:prSet/>
      <dgm:spPr/>
      <dgm:t>
        <a:bodyPr/>
        <a:lstStyle/>
        <a:p>
          <a:r>
            <a:rPr lang="en-CA" b="0" i="0" u="none"/>
            <a:t>20 to 24</a:t>
          </a:r>
          <a:endParaRPr lang="en-CA" dirty="0"/>
        </a:p>
      </dgm:t>
    </dgm:pt>
    <dgm:pt modelId="{7FC5FFC2-8045-48A4-81E1-EC4BE4D5137C}" type="parTrans" cxnId="{CBEA0B2B-3EDE-4AB5-AE50-77653245BD7F}">
      <dgm:prSet/>
      <dgm:spPr/>
      <dgm:t>
        <a:bodyPr/>
        <a:lstStyle/>
        <a:p>
          <a:endParaRPr lang="en-CA"/>
        </a:p>
      </dgm:t>
    </dgm:pt>
    <dgm:pt modelId="{67152859-AC99-4532-ABF5-44B6438AADBB}" type="sibTrans" cxnId="{CBEA0B2B-3EDE-4AB5-AE50-77653245BD7F}">
      <dgm:prSet/>
      <dgm:spPr/>
      <dgm:t>
        <a:bodyPr/>
        <a:lstStyle/>
        <a:p>
          <a:endParaRPr lang="en-CA"/>
        </a:p>
      </dgm:t>
    </dgm:pt>
    <dgm:pt modelId="{D0874DF5-6E9C-4A4D-A71B-ED922A201881}">
      <dgm:prSet/>
      <dgm:spPr/>
      <dgm:t>
        <a:bodyPr/>
        <a:lstStyle/>
        <a:p>
          <a:r>
            <a:rPr lang="en-US" dirty="0"/>
            <a:t>……</a:t>
          </a:r>
          <a:endParaRPr lang="en-CA" dirty="0"/>
        </a:p>
      </dgm:t>
    </dgm:pt>
    <dgm:pt modelId="{C65DDA51-7F0A-4F4B-A8CA-8DC7BA66800F}" type="parTrans" cxnId="{590AA2E4-9F43-4BDD-B343-A90A88E7DEF8}">
      <dgm:prSet/>
      <dgm:spPr/>
      <dgm:t>
        <a:bodyPr/>
        <a:lstStyle/>
        <a:p>
          <a:endParaRPr lang="en-CA"/>
        </a:p>
      </dgm:t>
    </dgm:pt>
    <dgm:pt modelId="{A557963E-4C72-403F-BF1C-E670ED3D2013}" type="sibTrans" cxnId="{590AA2E4-9F43-4BDD-B343-A90A88E7DEF8}">
      <dgm:prSet/>
      <dgm:spPr/>
      <dgm:t>
        <a:bodyPr/>
        <a:lstStyle/>
        <a:p>
          <a:endParaRPr lang="en-CA"/>
        </a:p>
      </dgm:t>
    </dgm:pt>
    <dgm:pt modelId="{7E35016A-44AC-4B98-A944-560091EEE722}">
      <dgm:prSet/>
      <dgm:spPr/>
      <dgm:t>
        <a:bodyPr/>
        <a:lstStyle/>
        <a:p>
          <a:r>
            <a:rPr lang="en-US" dirty="0"/>
            <a:t>Driver condition</a:t>
          </a:r>
          <a:endParaRPr lang="en-CA" dirty="0"/>
        </a:p>
      </dgm:t>
    </dgm:pt>
    <dgm:pt modelId="{EDC385DA-5670-4DEB-9002-949DC28F526A}" type="parTrans" cxnId="{AE04DCDA-DC55-4D8B-8562-4AE29485E623}">
      <dgm:prSet/>
      <dgm:spPr/>
      <dgm:t>
        <a:bodyPr/>
        <a:lstStyle/>
        <a:p>
          <a:endParaRPr lang="en-CA"/>
        </a:p>
      </dgm:t>
    </dgm:pt>
    <dgm:pt modelId="{15CEACF1-6C12-455C-8CE4-D7EE2B209705}" type="sibTrans" cxnId="{AE04DCDA-DC55-4D8B-8562-4AE29485E623}">
      <dgm:prSet/>
      <dgm:spPr/>
      <dgm:t>
        <a:bodyPr/>
        <a:lstStyle/>
        <a:p>
          <a:endParaRPr lang="en-CA"/>
        </a:p>
      </dgm:t>
    </dgm:pt>
    <dgm:pt modelId="{346B682B-21A6-4588-93B4-591CA7F53419}">
      <dgm:prSet/>
      <dgm:spPr/>
      <dgm:t>
        <a:bodyPr/>
        <a:lstStyle/>
        <a:p>
          <a:r>
            <a:rPr lang="en-US" dirty="0"/>
            <a:t>Ability impaired, alcohol</a:t>
          </a:r>
          <a:endParaRPr lang="en-CA" dirty="0"/>
        </a:p>
      </dgm:t>
    </dgm:pt>
    <dgm:pt modelId="{DD857DD1-3E0D-4CEF-8C70-87EC4B977265}" type="parTrans" cxnId="{08DC3CE5-8197-4B56-886B-E92BE9CA9B4C}">
      <dgm:prSet/>
      <dgm:spPr/>
      <dgm:t>
        <a:bodyPr/>
        <a:lstStyle/>
        <a:p>
          <a:endParaRPr lang="en-CA"/>
        </a:p>
      </dgm:t>
    </dgm:pt>
    <dgm:pt modelId="{88090E67-CAAE-4DA4-B9D5-9A895D68F12D}" type="sibTrans" cxnId="{08DC3CE5-8197-4B56-886B-E92BE9CA9B4C}">
      <dgm:prSet/>
      <dgm:spPr/>
      <dgm:t>
        <a:bodyPr/>
        <a:lstStyle/>
        <a:p>
          <a:endParaRPr lang="en-CA"/>
        </a:p>
      </dgm:t>
    </dgm:pt>
    <dgm:pt modelId="{42EA1975-A7D3-4C78-AD56-BC8411577C12}">
      <dgm:prSet/>
      <dgm:spPr/>
      <dgm:t>
        <a:bodyPr/>
        <a:lstStyle/>
        <a:p>
          <a:r>
            <a:rPr lang="en-US" dirty="0"/>
            <a:t>Normal</a:t>
          </a:r>
          <a:endParaRPr lang="en-CA" dirty="0"/>
        </a:p>
      </dgm:t>
    </dgm:pt>
    <dgm:pt modelId="{6897D409-FDD2-417C-9213-E9F49256055C}" type="parTrans" cxnId="{4D43EE60-FFBF-4FA2-9344-D08A99F5C309}">
      <dgm:prSet/>
      <dgm:spPr/>
      <dgm:t>
        <a:bodyPr/>
        <a:lstStyle/>
        <a:p>
          <a:endParaRPr lang="en-CA"/>
        </a:p>
      </dgm:t>
    </dgm:pt>
    <dgm:pt modelId="{EB7D249B-FE1D-4C93-AC2A-181969038969}" type="sibTrans" cxnId="{4D43EE60-FFBF-4FA2-9344-D08A99F5C309}">
      <dgm:prSet/>
      <dgm:spPr/>
      <dgm:t>
        <a:bodyPr/>
        <a:lstStyle/>
        <a:p>
          <a:endParaRPr lang="en-CA"/>
        </a:p>
      </dgm:t>
    </dgm:pt>
    <dgm:pt modelId="{6759D12B-DE1D-42CF-9498-B9C58458DF5E}">
      <dgm:prSet/>
      <dgm:spPr/>
      <dgm:t>
        <a:bodyPr/>
        <a:lstStyle/>
        <a:p>
          <a:r>
            <a:rPr lang="en-US" dirty="0"/>
            <a:t>Inattentive</a:t>
          </a:r>
          <a:endParaRPr lang="en-CA" dirty="0"/>
        </a:p>
      </dgm:t>
    </dgm:pt>
    <dgm:pt modelId="{6ED6CF0F-4998-4500-9631-E6E343E61E90}" type="parTrans" cxnId="{61C4099E-1FC7-4C11-B7BE-D0C782E5BF76}">
      <dgm:prSet/>
      <dgm:spPr/>
      <dgm:t>
        <a:bodyPr/>
        <a:lstStyle/>
        <a:p>
          <a:endParaRPr lang="en-CA"/>
        </a:p>
      </dgm:t>
    </dgm:pt>
    <dgm:pt modelId="{CA97CA1A-49D7-4891-BEA0-3747F75976CD}" type="sibTrans" cxnId="{61C4099E-1FC7-4C11-B7BE-D0C782E5BF76}">
      <dgm:prSet/>
      <dgm:spPr/>
      <dgm:t>
        <a:bodyPr/>
        <a:lstStyle/>
        <a:p>
          <a:endParaRPr lang="en-CA"/>
        </a:p>
      </dgm:t>
    </dgm:pt>
    <dgm:pt modelId="{0874E855-1348-41DE-91FF-039E40B76C08}">
      <dgm:prSet/>
      <dgm:spPr/>
      <dgm:t>
        <a:bodyPr/>
        <a:lstStyle/>
        <a:p>
          <a:r>
            <a:rPr lang="en-US" dirty="0"/>
            <a:t>Medical/physical disability</a:t>
          </a:r>
          <a:endParaRPr lang="en-CA" dirty="0"/>
        </a:p>
      </dgm:t>
    </dgm:pt>
    <dgm:pt modelId="{2F9BAA3F-76F7-4D8C-A1C6-AEE8EAD40D41}" type="parTrans" cxnId="{7C0CD90E-310A-4429-9FBB-B2F445D0D226}">
      <dgm:prSet/>
      <dgm:spPr/>
      <dgm:t>
        <a:bodyPr/>
        <a:lstStyle/>
        <a:p>
          <a:endParaRPr lang="en-CA"/>
        </a:p>
      </dgm:t>
    </dgm:pt>
    <dgm:pt modelId="{ADB6622B-22FE-4839-A668-E2980B71DD09}" type="sibTrans" cxnId="{7C0CD90E-310A-4429-9FBB-B2F445D0D226}">
      <dgm:prSet/>
      <dgm:spPr/>
      <dgm:t>
        <a:bodyPr/>
        <a:lstStyle/>
        <a:p>
          <a:endParaRPr lang="en-CA"/>
        </a:p>
      </dgm:t>
    </dgm:pt>
    <dgm:pt modelId="{11853A42-86BB-470C-8483-49DFA1039B4E}">
      <dgm:prSet/>
      <dgm:spPr/>
      <dgm:t>
        <a:bodyPr/>
        <a:lstStyle/>
        <a:p>
          <a:r>
            <a:rPr lang="en-US" dirty="0"/>
            <a:t>Fatigue</a:t>
          </a:r>
          <a:endParaRPr lang="en-CA" dirty="0"/>
        </a:p>
      </dgm:t>
    </dgm:pt>
    <dgm:pt modelId="{D39DA532-B58C-4EBE-98DB-265C3CE3A85E}" type="parTrans" cxnId="{5475FA62-AF91-442F-8DC3-480CC9DE8D5E}">
      <dgm:prSet/>
      <dgm:spPr/>
      <dgm:t>
        <a:bodyPr/>
        <a:lstStyle/>
        <a:p>
          <a:endParaRPr lang="en-CA"/>
        </a:p>
      </dgm:t>
    </dgm:pt>
    <dgm:pt modelId="{55C093C1-8115-4CBB-91AB-EDFCE367E6C8}" type="sibTrans" cxnId="{5475FA62-AF91-442F-8DC3-480CC9DE8D5E}">
      <dgm:prSet/>
      <dgm:spPr/>
      <dgm:t>
        <a:bodyPr/>
        <a:lstStyle/>
        <a:p>
          <a:endParaRPr lang="en-CA"/>
        </a:p>
      </dgm:t>
    </dgm:pt>
    <dgm:pt modelId="{26EBD11E-C083-453D-B833-F80BA6989386}">
      <dgm:prSet/>
      <dgm:spPr/>
      <dgm:t>
        <a:bodyPr/>
        <a:lstStyle/>
        <a:p>
          <a:r>
            <a:rPr lang="en-US" dirty="0"/>
            <a:t>Ability impaired, drugs…</a:t>
          </a:r>
          <a:endParaRPr lang="en-CA" dirty="0"/>
        </a:p>
      </dgm:t>
    </dgm:pt>
    <dgm:pt modelId="{96075672-C69C-4A58-B017-94659652A9EB}" type="parTrans" cxnId="{77853A40-1919-4E37-BC11-313C2FB99DF0}">
      <dgm:prSet/>
      <dgm:spPr/>
      <dgm:t>
        <a:bodyPr/>
        <a:lstStyle/>
        <a:p>
          <a:endParaRPr lang="en-CA"/>
        </a:p>
      </dgm:t>
    </dgm:pt>
    <dgm:pt modelId="{4168FCFD-B2FF-43CB-8B29-2D6F43A25605}" type="sibTrans" cxnId="{77853A40-1919-4E37-BC11-313C2FB99DF0}">
      <dgm:prSet/>
      <dgm:spPr/>
      <dgm:t>
        <a:bodyPr/>
        <a:lstStyle/>
        <a:p>
          <a:endParaRPr lang="en-CA"/>
        </a:p>
      </dgm:t>
    </dgm:pt>
    <dgm:pt modelId="{7D524853-1614-4EEA-B5CE-55DB518F95AF}">
      <dgm:prSet phldrT="[Text]"/>
      <dgm:spPr/>
      <dgm:t>
        <a:bodyPr/>
        <a:lstStyle/>
        <a:p>
          <a:r>
            <a:rPr lang="en-CA" dirty="0"/>
            <a:t>Accident class </a:t>
          </a:r>
        </a:p>
      </dgm:t>
    </dgm:pt>
    <dgm:pt modelId="{7AA23426-017E-429D-9107-3A691256D1D2}" type="sibTrans" cxnId="{54B9CB54-B89D-432D-9C18-82D79D1D14BE}">
      <dgm:prSet/>
      <dgm:spPr/>
      <dgm:t>
        <a:bodyPr/>
        <a:lstStyle/>
        <a:p>
          <a:endParaRPr lang="en-CA"/>
        </a:p>
      </dgm:t>
    </dgm:pt>
    <dgm:pt modelId="{5E7C84E5-CE72-4810-8F18-70072E06BF20}" type="parTrans" cxnId="{54B9CB54-B89D-432D-9C18-82D79D1D14BE}">
      <dgm:prSet/>
      <dgm:spPr/>
      <dgm:t>
        <a:bodyPr/>
        <a:lstStyle/>
        <a:p>
          <a:endParaRPr lang="en-CA"/>
        </a:p>
      </dgm:t>
    </dgm:pt>
    <dgm:pt modelId="{DB0F644B-B895-44A6-8CF9-40B3B719B750}">
      <dgm:prSet phldrT="[Text]"/>
      <dgm:spPr/>
      <dgm:t>
        <a:bodyPr/>
        <a:lstStyle/>
        <a:p>
          <a:r>
            <a:rPr lang="en-CA" dirty="0"/>
            <a:t>Fatal </a:t>
          </a:r>
        </a:p>
      </dgm:t>
    </dgm:pt>
    <dgm:pt modelId="{B29993A0-E786-4ACD-90FE-7E42E1299E28}" type="sibTrans" cxnId="{58DD37C3-F04A-4953-B134-7854EED35105}">
      <dgm:prSet/>
      <dgm:spPr/>
      <dgm:t>
        <a:bodyPr/>
        <a:lstStyle/>
        <a:p>
          <a:endParaRPr lang="en-CA"/>
        </a:p>
      </dgm:t>
    </dgm:pt>
    <dgm:pt modelId="{8745628B-A31A-434A-85E7-B192F9E5D521}" type="parTrans" cxnId="{58DD37C3-F04A-4953-B134-7854EED35105}">
      <dgm:prSet/>
      <dgm:spPr/>
      <dgm:t>
        <a:bodyPr/>
        <a:lstStyle/>
        <a:p>
          <a:endParaRPr lang="en-CA"/>
        </a:p>
      </dgm:t>
    </dgm:pt>
    <dgm:pt modelId="{886C6E95-3425-410C-B29D-9875AE98C8CE}">
      <dgm:prSet phldrT="[Text]"/>
      <dgm:spPr/>
      <dgm:t>
        <a:bodyPr/>
        <a:lstStyle/>
        <a:p>
          <a:r>
            <a:rPr lang="en-CA" dirty="0"/>
            <a:t>Non-fatal injury</a:t>
          </a:r>
        </a:p>
      </dgm:t>
    </dgm:pt>
    <dgm:pt modelId="{5C6AE5AF-ABA9-4173-A337-E79B934B6189}" type="sibTrans" cxnId="{2BE06443-F5B9-416B-B6FD-5FCCEA1346A8}">
      <dgm:prSet/>
      <dgm:spPr/>
      <dgm:t>
        <a:bodyPr/>
        <a:lstStyle/>
        <a:p>
          <a:endParaRPr lang="en-CA"/>
        </a:p>
      </dgm:t>
    </dgm:pt>
    <dgm:pt modelId="{D7DCE605-6738-47CD-AE49-53B182E7759F}" type="parTrans" cxnId="{2BE06443-F5B9-416B-B6FD-5FCCEA1346A8}">
      <dgm:prSet/>
      <dgm:spPr/>
      <dgm:t>
        <a:bodyPr/>
        <a:lstStyle/>
        <a:p>
          <a:endParaRPr lang="en-CA"/>
        </a:p>
      </dgm:t>
    </dgm:pt>
    <dgm:pt modelId="{E127967C-92D8-468E-BE83-943EA912FDBA}">
      <dgm:prSet phldrT="[Text]"/>
      <dgm:spPr/>
      <dgm:t>
        <a:bodyPr/>
        <a:lstStyle/>
        <a:p>
          <a:r>
            <a:rPr lang="en-CA" dirty="0"/>
            <a:t>Property damage</a:t>
          </a:r>
        </a:p>
      </dgm:t>
    </dgm:pt>
    <dgm:pt modelId="{F9452C9B-262E-437E-BFE5-78493BD06686}" type="sibTrans" cxnId="{AB11908D-4F30-4078-984F-A14D78D43069}">
      <dgm:prSet/>
      <dgm:spPr/>
      <dgm:t>
        <a:bodyPr/>
        <a:lstStyle/>
        <a:p>
          <a:endParaRPr lang="en-CA"/>
        </a:p>
      </dgm:t>
    </dgm:pt>
    <dgm:pt modelId="{0D8FF88D-EBC0-41CD-9CF4-BA92B22FC9B1}" type="parTrans" cxnId="{AB11908D-4F30-4078-984F-A14D78D43069}">
      <dgm:prSet/>
      <dgm:spPr/>
      <dgm:t>
        <a:bodyPr/>
        <a:lstStyle/>
        <a:p>
          <a:endParaRPr lang="en-CA"/>
        </a:p>
      </dgm:t>
    </dgm:pt>
    <dgm:pt modelId="{C0B9AD49-ED3F-4919-8003-9C5B633FEB19}">
      <dgm:prSet phldrT="[Text]"/>
      <dgm:spPr/>
      <dgm:t>
        <a:bodyPr/>
        <a:lstStyle/>
        <a:p>
          <a:r>
            <a:rPr lang="en-CA" dirty="0"/>
            <a:t>Time stamp</a:t>
          </a:r>
        </a:p>
      </dgm:t>
    </dgm:pt>
    <dgm:pt modelId="{DEDCF022-16EF-46FB-839A-660D6A1627D5}" type="parTrans" cxnId="{B52C62CD-E580-4356-98C3-98676DD8F7D3}">
      <dgm:prSet/>
      <dgm:spPr/>
      <dgm:t>
        <a:bodyPr/>
        <a:lstStyle/>
        <a:p>
          <a:endParaRPr lang="en-CA"/>
        </a:p>
      </dgm:t>
    </dgm:pt>
    <dgm:pt modelId="{9915DF20-CFF3-4C13-9F76-E79F9B13DD21}" type="sibTrans" cxnId="{B52C62CD-E580-4356-98C3-98676DD8F7D3}">
      <dgm:prSet/>
      <dgm:spPr/>
      <dgm:t>
        <a:bodyPr/>
        <a:lstStyle/>
        <a:p>
          <a:endParaRPr lang="en-CA"/>
        </a:p>
      </dgm:t>
    </dgm:pt>
    <dgm:pt modelId="{BBABE002-C96E-4B0B-A5C8-3388A371C403}">
      <dgm:prSet phldrT="[Text]"/>
      <dgm:spPr/>
      <dgm:t>
        <a:bodyPr/>
        <a:lstStyle/>
        <a:p>
          <a:r>
            <a:rPr lang="en-CA" dirty="0"/>
            <a:t>Year </a:t>
          </a:r>
        </a:p>
      </dgm:t>
    </dgm:pt>
    <dgm:pt modelId="{B13E828F-44CB-4CC3-9041-A7EAE4FFF52A}" type="parTrans" cxnId="{1DDC54E7-7A3B-436B-8C94-A298CDB71804}">
      <dgm:prSet/>
      <dgm:spPr/>
      <dgm:t>
        <a:bodyPr/>
        <a:lstStyle/>
        <a:p>
          <a:endParaRPr lang="en-CA"/>
        </a:p>
      </dgm:t>
    </dgm:pt>
    <dgm:pt modelId="{B4A7506D-6B67-4C1F-9C9C-3B212CDAE59B}" type="sibTrans" cxnId="{1DDC54E7-7A3B-436B-8C94-A298CDB71804}">
      <dgm:prSet/>
      <dgm:spPr/>
      <dgm:t>
        <a:bodyPr/>
        <a:lstStyle/>
        <a:p>
          <a:endParaRPr lang="en-CA"/>
        </a:p>
      </dgm:t>
    </dgm:pt>
    <dgm:pt modelId="{1265DB9F-FAF3-400F-9198-E947AD8AADAB}">
      <dgm:prSet phldrT="[Text]"/>
      <dgm:spPr/>
      <dgm:t>
        <a:bodyPr/>
        <a:lstStyle/>
        <a:p>
          <a:r>
            <a:rPr lang="en-CA" dirty="0"/>
            <a:t>Date</a:t>
          </a:r>
        </a:p>
      </dgm:t>
    </dgm:pt>
    <dgm:pt modelId="{D7F540F4-6FFC-43DD-8F77-90FF27E39C1C}" type="parTrans" cxnId="{9A6ACB4E-B474-4098-A6A1-507CDD6670A8}">
      <dgm:prSet/>
      <dgm:spPr/>
      <dgm:t>
        <a:bodyPr/>
        <a:lstStyle/>
        <a:p>
          <a:endParaRPr lang="en-CA"/>
        </a:p>
      </dgm:t>
    </dgm:pt>
    <dgm:pt modelId="{84D8123E-2B22-4C03-A1DF-B50918D01E44}" type="sibTrans" cxnId="{9A6ACB4E-B474-4098-A6A1-507CDD6670A8}">
      <dgm:prSet/>
      <dgm:spPr/>
      <dgm:t>
        <a:bodyPr/>
        <a:lstStyle/>
        <a:p>
          <a:endParaRPr lang="en-CA"/>
        </a:p>
      </dgm:t>
    </dgm:pt>
    <dgm:pt modelId="{D18500AF-2397-46D1-BF3B-86C8C1F85BB8}">
      <dgm:prSet phldrT="[Text]"/>
      <dgm:spPr/>
      <dgm:t>
        <a:bodyPr/>
        <a:lstStyle/>
        <a:p>
          <a:r>
            <a:rPr lang="en-CA" dirty="0"/>
            <a:t>Time</a:t>
          </a:r>
        </a:p>
      </dgm:t>
    </dgm:pt>
    <dgm:pt modelId="{E53DF225-65CB-4D82-9164-ACA2E02403AB}" type="parTrans" cxnId="{8B742715-FB81-4C88-AF92-45D9A0793877}">
      <dgm:prSet/>
      <dgm:spPr/>
      <dgm:t>
        <a:bodyPr/>
        <a:lstStyle/>
        <a:p>
          <a:endParaRPr lang="en-CA"/>
        </a:p>
      </dgm:t>
    </dgm:pt>
    <dgm:pt modelId="{68DB0DC1-119F-4D3F-818E-9399D37CA4E4}" type="sibTrans" cxnId="{8B742715-FB81-4C88-AF92-45D9A0793877}">
      <dgm:prSet/>
      <dgm:spPr/>
      <dgm:t>
        <a:bodyPr/>
        <a:lstStyle/>
        <a:p>
          <a:endParaRPr lang="en-CA"/>
        </a:p>
      </dgm:t>
    </dgm:pt>
    <dgm:pt modelId="{ABD8B55D-4C89-4606-A7B5-FF1DE34C8F5D}">
      <dgm:prSet phldrT="[Text]"/>
      <dgm:spPr/>
      <dgm:t>
        <a:bodyPr/>
        <a:lstStyle/>
        <a:p>
          <a:r>
            <a:rPr lang="en-CA" dirty="0"/>
            <a:t>Accident Identifier</a:t>
          </a:r>
        </a:p>
      </dgm:t>
    </dgm:pt>
    <dgm:pt modelId="{7347138C-7F19-4C35-A33E-2D4218FBA449}" type="parTrans" cxnId="{E35C5A39-EAC7-4C7E-8684-B461D0E5AAFA}">
      <dgm:prSet/>
      <dgm:spPr/>
      <dgm:t>
        <a:bodyPr/>
        <a:lstStyle/>
        <a:p>
          <a:endParaRPr lang="en-CA"/>
        </a:p>
      </dgm:t>
    </dgm:pt>
    <dgm:pt modelId="{ADA43FDB-33F8-4E82-B907-0F0627BB43F9}" type="sibTrans" cxnId="{E35C5A39-EAC7-4C7E-8684-B461D0E5AAFA}">
      <dgm:prSet/>
      <dgm:spPr/>
      <dgm:t>
        <a:bodyPr/>
        <a:lstStyle/>
        <a:p>
          <a:endParaRPr lang="en-CA"/>
        </a:p>
      </dgm:t>
    </dgm:pt>
    <dgm:pt modelId="{2D2CDE1D-F0FB-412A-897F-9FA2F81DF5EF}" type="pres">
      <dgm:prSet presAssocID="{55B4A006-4C2A-480A-8CE3-4577E484865D}" presName="diagram" presStyleCnt="0">
        <dgm:presLayoutVars>
          <dgm:dir/>
          <dgm:resizeHandles val="exact"/>
        </dgm:presLayoutVars>
      </dgm:prSet>
      <dgm:spPr/>
    </dgm:pt>
    <dgm:pt modelId="{74EFC220-FE47-4E49-B1F0-83DCA28114A1}" type="pres">
      <dgm:prSet presAssocID="{ABD8B55D-4C89-4606-A7B5-FF1DE34C8F5D}" presName="node" presStyleLbl="node1" presStyleIdx="0" presStyleCnt="12">
        <dgm:presLayoutVars>
          <dgm:bulletEnabled val="1"/>
        </dgm:presLayoutVars>
      </dgm:prSet>
      <dgm:spPr/>
    </dgm:pt>
    <dgm:pt modelId="{117708AF-2B84-467F-BB5D-660E229925C3}" type="pres">
      <dgm:prSet presAssocID="{ADA43FDB-33F8-4E82-B907-0F0627BB43F9}" presName="sibTrans" presStyleCnt="0"/>
      <dgm:spPr/>
    </dgm:pt>
    <dgm:pt modelId="{4F066125-FD1E-4962-9E6B-876A55A7CD65}" type="pres">
      <dgm:prSet presAssocID="{A8D31BE5-24C9-4111-9F28-E9E51CBCC484}" presName="node" presStyleLbl="node1" presStyleIdx="1" presStyleCnt="12">
        <dgm:presLayoutVars>
          <dgm:bulletEnabled val="1"/>
        </dgm:presLayoutVars>
      </dgm:prSet>
      <dgm:spPr/>
    </dgm:pt>
    <dgm:pt modelId="{C11C42E0-3618-42F1-AC22-14047D915791}" type="pres">
      <dgm:prSet presAssocID="{DF5CC70E-C573-4E8D-A2AA-0992F1E0648D}" presName="sibTrans" presStyleCnt="0"/>
      <dgm:spPr/>
    </dgm:pt>
    <dgm:pt modelId="{F892646C-DB5D-43A6-8355-463CA5279EDE}" type="pres">
      <dgm:prSet presAssocID="{F30052BF-0F59-405D-98F4-5F91C82F2E24}" presName="node" presStyleLbl="node1" presStyleIdx="2" presStyleCnt="12">
        <dgm:presLayoutVars>
          <dgm:bulletEnabled val="1"/>
        </dgm:presLayoutVars>
      </dgm:prSet>
      <dgm:spPr/>
    </dgm:pt>
    <dgm:pt modelId="{A780E62B-B626-45B2-9E82-5D1DC7838BDC}" type="pres">
      <dgm:prSet presAssocID="{FF0D7328-3673-4020-98E6-BFE673DBBDB2}" presName="sibTrans" presStyleCnt="0"/>
      <dgm:spPr/>
    </dgm:pt>
    <dgm:pt modelId="{7339DE0E-1C45-4562-965C-DAB26F8ECB7B}" type="pres">
      <dgm:prSet presAssocID="{EA17F625-1615-4C82-AF99-0779B0715941}" presName="node" presStyleLbl="node1" presStyleIdx="3" presStyleCnt="12">
        <dgm:presLayoutVars>
          <dgm:bulletEnabled val="1"/>
        </dgm:presLayoutVars>
      </dgm:prSet>
      <dgm:spPr/>
    </dgm:pt>
    <dgm:pt modelId="{97B3C5B4-D7F5-4BA6-9652-5A1C993EC4AB}" type="pres">
      <dgm:prSet presAssocID="{163CF47D-818C-4FB2-8641-F5B0248F824E}" presName="sibTrans" presStyleCnt="0"/>
      <dgm:spPr/>
    </dgm:pt>
    <dgm:pt modelId="{34207803-AF0A-4DFE-9C58-9C76537134F6}" type="pres">
      <dgm:prSet presAssocID="{74325B70-3195-4E1D-9113-B37C24DEC5EA}" presName="node" presStyleLbl="node1" presStyleIdx="4" presStyleCnt="12">
        <dgm:presLayoutVars>
          <dgm:bulletEnabled val="1"/>
        </dgm:presLayoutVars>
      </dgm:prSet>
      <dgm:spPr/>
    </dgm:pt>
    <dgm:pt modelId="{4FB3D15B-DE35-4B8D-99E9-85A8928D4327}" type="pres">
      <dgm:prSet presAssocID="{1E7AA9E7-0B36-41E8-83BF-9269936EDA75}" presName="sibTrans" presStyleCnt="0"/>
      <dgm:spPr/>
    </dgm:pt>
    <dgm:pt modelId="{606969F8-2814-477B-B7DA-30EB6D43110C}" type="pres">
      <dgm:prSet presAssocID="{CF7B5E39-927B-4309-BED4-22910BEF0265}" presName="node" presStyleLbl="node1" presStyleIdx="5" presStyleCnt="12">
        <dgm:presLayoutVars>
          <dgm:bulletEnabled val="1"/>
        </dgm:presLayoutVars>
      </dgm:prSet>
      <dgm:spPr/>
    </dgm:pt>
    <dgm:pt modelId="{F3E8A6B8-9268-459E-9C9A-9B5203C04A33}" type="pres">
      <dgm:prSet presAssocID="{C968EAAF-B770-4D74-9F3A-3F2311785A6A}" presName="sibTrans" presStyleCnt="0"/>
      <dgm:spPr/>
    </dgm:pt>
    <dgm:pt modelId="{917D24A3-2FD3-4589-A9ED-AFECAC0A1E0A}" type="pres">
      <dgm:prSet presAssocID="{BAD57C23-0925-4F72-ACFF-8EA24CB45592}" presName="node" presStyleLbl="node1" presStyleIdx="6" presStyleCnt="12">
        <dgm:presLayoutVars>
          <dgm:bulletEnabled val="1"/>
        </dgm:presLayoutVars>
      </dgm:prSet>
      <dgm:spPr/>
    </dgm:pt>
    <dgm:pt modelId="{8DE4AB8C-F09A-443F-A03A-3F56E8B76224}" type="pres">
      <dgm:prSet presAssocID="{15752F54-F0BF-4C45-B541-4B6226C85E5A}" presName="sibTrans" presStyleCnt="0"/>
      <dgm:spPr/>
    </dgm:pt>
    <dgm:pt modelId="{C1B15AD1-629A-407E-9039-327A18E25341}" type="pres">
      <dgm:prSet presAssocID="{7D524853-1614-4EEA-B5CE-55DB518F95AF}" presName="node" presStyleLbl="node1" presStyleIdx="7" presStyleCnt="12">
        <dgm:presLayoutVars>
          <dgm:bulletEnabled val="1"/>
        </dgm:presLayoutVars>
      </dgm:prSet>
      <dgm:spPr/>
    </dgm:pt>
    <dgm:pt modelId="{E37A25F5-1D40-4913-9000-069CB92E2458}" type="pres">
      <dgm:prSet presAssocID="{7AA23426-017E-429D-9107-3A691256D1D2}" presName="sibTrans" presStyleCnt="0"/>
      <dgm:spPr/>
    </dgm:pt>
    <dgm:pt modelId="{8AAE59FF-1445-4AAC-9EC2-DB3C1EE309BE}" type="pres">
      <dgm:prSet presAssocID="{D7C92F9C-746D-408C-A96D-B52919DFA119}" presName="node" presStyleLbl="node1" presStyleIdx="8" presStyleCnt="12">
        <dgm:presLayoutVars>
          <dgm:bulletEnabled val="1"/>
        </dgm:presLayoutVars>
      </dgm:prSet>
      <dgm:spPr/>
    </dgm:pt>
    <dgm:pt modelId="{A354CBCB-C241-45E8-A9BC-5B96CFA937A5}" type="pres">
      <dgm:prSet presAssocID="{BC5EC0E3-3D4F-47D0-9C42-87529347CE10}" presName="sibTrans" presStyleCnt="0"/>
      <dgm:spPr/>
    </dgm:pt>
    <dgm:pt modelId="{68D5C022-40E3-42EB-8685-F8512D9DFEEE}" type="pres">
      <dgm:prSet presAssocID="{2DD6E32D-1C17-486C-AE13-BFF67DF1EEE9}" presName="node" presStyleLbl="node1" presStyleIdx="9" presStyleCnt="12">
        <dgm:presLayoutVars>
          <dgm:bulletEnabled val="1"/>
        </dgm:presLayoutVars>
      </dgm:prSet>
      <dgm:spPr/>
    </dgm:pt>
    <dgm:pt modelId="{2F0E855F-FE84-4F48-A37C-C0D087BF875B}" type="pres">
      <dgm:prSet presAssocID="{5B11411D-DDBA-4666-A839-0EB97EDC5770}" presName="sibTrans" presStyleCnt="0"/>
      <dgm:spPr/>
    </dgm:pt>
    <dgm:pt modelId="{70A4B627-12CC-4A13-B1CC-109334677A1A}" type="pres">
      <dgm:prSet presAssocID="{BA1BD488-4AB6-4422-BC91-96DADAEF64E2}" presName="node" presStyleLbl="node1" presStyleIdx="10" presStyleCnt="12">
        <dgm:presLayoutVars>
          <dgm:bulletEnabled val="1"/>
        </dgm:presLayoutVars>
      </dgm:prSet>
      <dgm:spPr/>
    </dgm:pt>
    <dgm:pt modelId="{FB24BF2F-7AE1-4C10-8E43-6CD813A82A2D}" type="pres">
      <dgm:prSet presAssocID="{3A926FAD-A3E8-447D-8340-84100B91EBF1}" presName="sibTrans" presStyleCnt="0"/>
      <dgm:spPr/>
    </dgm:pt>
    <dgm:pt modelId="{E12026B4-FE9E-4D84-874B-53B144F70D91}" type="pres">
      <dgm:prSet presAssocID="{7E35016A-44AC-4B98-A944-560091EEE722}" presName="node" presStyleLbl="node1" presStyleIdx="11" presStyleCnt="12">
        <dgm:presLayoutVars>
          <dgm:bulletEnabled val="1"/>
        </dgm:presLayoutVars>
      </dgm:prSet>
      <dgm:spPr/>
    </dgm:pt>
  </dgm:ptLst>
  <dgm:cxnLst>
    <dgm:cxn modelId="{9D67C702-B7BF-4E08-900A-FF45FFDDEC69}" type="presOf" srcId="{EBDC73DD-4585-43D3-8FE0-7DB0E58B6771}" destId="{4F066125-FD1E-4962-9E6B-876A55A7CD65}" srcOrd="0" destOrd="5" presId="urn:microsoft.com/office/officeart/2005/8/layout/default"/>
    <dgm:cxn modelId="{8E93F503-F91F-4BCF-9C05-E79D6B2BBE56}" srcId="{55B4A006-4C2A-480A-8CE3-4577E484865D}" destId="{2DD6E32D-1C17-486C-AE13-BFF67DF1EEE9}" srcOrd="9" destOrd="0" parTransId="{601CAEBB-C83B-47CD-AD9F-EDE1BDA6FA2E}" sibTransId="{5B11411D-DDBA-4666-A839-0EB97EDC5770}"/>
    <dgm:cxn modelId="{9524EA04-ED5F-4C8D-81D0-7805970C3F5A}" srcId="{F30052BF-0F59-405D-98F4-5F91C82F2E24}" destId="{B176A3FE-528D-4D61-B564-532E823DF6BB}" srcOrd="0" destOrd="0" parTransId="{993DE640-38BB-45DF-A0A2-D111C34E07E1}" sibTransId="{1B6E5C2C-2208-4C34-92E8-965E0C6ABC3E}"/>
    <dgm:cxn modelId="{C465980A-1883-487E-92D6-3B7867A555FF}" type="presOf" srcId="{6519D88B-B1B4-4E84-8E0B-1DB33FB465A3}" destId="{8AAE59FF-1445-4AAC-9EC2-DB3C1EE309BE}" srcOrd="0" destOrd="4" presId="urn:microsoft.com/office/officeart/2005/8/layout/default"/>
    <dgm:cxn modelId="{5A815D0D-B073-479E-9599-0FB00569FA5C}" type="presOf" srcId="{A75DF210-57F6-426A-9630-7D00DF5DD635}" destId="{68D5C022-40E3-42EB-8685-F8512D9DFEEE}" srcOrd="0" destOrd="3" presId="urn:microsoft.com/office/officeart/2005/8/layout/default"/>
    <dgm:cxn modelId="{7C0CD90E-310A-4429-9FBB-B2F445D0D226}" srcId="{7E35016A-44AC-4B98-A944-560091EEE722}" destId="{0874E855-1348-41DE-91FF-039E40B76C08}" srcOrd="3" destOrd="0" parTransId="{2F9BAA3F-76F7-4D8C-A1C6-AEE8EAD40D41}" sibTransId="{ADB6622B-22FE-4839-A668-E2980B71DD09}"/>
    <dgm:cxn modelId="{47B2E511-96C9-4120-AFE8-47D9C263FA12}" srcId="{74325B70-3195-4E1D-9113-B37C24DEC5EA}" destId="{E2476EB4-B905-49B8-9BA4-6369A1A00D55}" srcOrd="1" destOrd="0" parTransId="{2EC866A0-5185-4DEE-A889-89AA35DD69BA}" sibTransId="{6E42D39D-E05E-48E8-BB4F-1B06CE8ECF09}"/>
    <dgm:cxn modelId="{D9CE1713-7E61-4758-8849-C023718F5C87}" type="presOf" srcId="{7D524853-1614-4EEA-B5CE-55DB518F95AF}" destId="{C1B15AD1-629A-407E-9039-327A18E25341}" srcOrd="0" destOrd="0" presId="urn:microsoft.com/office/officeart/2005/8/layout/default"/>
    <dgm:cxn modelId="{1373DD14-AF04-438A-B505-54C75FEA7E13}" srcId="{F30052BF-0F59-405D-98F4-5F91C82F2E24}" destId="{FB3D5A31-1E87-4D0D-BCC3-B333B2B6F011}" srcOrd="2" destOrd="0" parTransId="{EA8F434B-61EA-42FC-AE78-0E4D9467CC77}" sibTransId="{BFF70112-E663-495A-9796-B3AF9E1F581B}"/>
    <dgm:cxn modelId="{8B742715-FB81-4C88-AF92-45D9A0793877}" srcId="{ABD8B55D-4C89-4606-A7B5-FF1DE34C8F5D}" destId="{D18500AF-2397-46D1-BF3B-86C8C1F85BB8}" srcOrd="4" destOrd="0" parTransId="{E53DF225-65CB-4D82-9164-ACA2E02403AB}" sibTransId="{68DB0DC1-119F-4D3F-818E-9399D37CA4E4}"/>
    <dgm:cxn modelId="{68AA231D-81E4-4BEF-A42E-3B0D8EE75A0A}" type="presOf" srcId="{E127967C-92D8-468E-BE83-943EA912FDBA}" destId="{C1B15AD1-629A-407E-9039-327A18E25341}" srcOrd="0" destOrd="3" presId="urn:microsoft.com/office/officeart/2005/8/layout/default"/>
    <dgm:cxn modelId="{CF7FE91D-3D0A-4D01-9790-3A4125580765}" srcId="{74325B70-3195-4E1D-9113-B37C24DEC5EA}" destId="{3CE7DAA2-DEAA-4473-A646-E0489D9467E2}" srcOrd="2" destOrd="0" parTransId="{54373E70-E728-4BDB-AB25-9E51ADC5F454}" sibTransId="{C01E528E-3AA5-4A85-B64F-C363ABC2A5F5}"/>
    <dgm:cxn modelId="{A7C46A1F-F358-429C-9DD2-C70480C6ABB6}" type="presOf" srcId="{5C289B58-B188-4C31-88FF-28303768D20B}" destId="{917D24A3-2FD3-4589-A9ED-AFECAC0A1E0A}" srcOrd="0" destOrd="6" presId="urn:microsoft.com/office/officeart/2005/8/layout/default"/>
    <dgm:cxn modelId="{43B8A922-C9D9-438C-BA81-A9326DC00A60}" type="presOf" srcId="{9B4C638E-D2EF-47A4-AF9B-CCE0FA918104}" destId="{4F066125-FD1E-4962-9E6B-876A55A7CD65}" srcOrd="0" destOrd="4" presId="urn:microsoft.com/office/officeart/2005/8/layout/default"/>
    <dgm:cxn modelId="{8686CD22-975E-4E89-8380-1F0F7D13A4BF}" srcId="{CF7B5E39-927B-4309-BED4-22910BEF0265}" destId="{6823C1DB-C25F-4B1C-8007-0E701CECF5DC}" srcOrd="0" destOrd="0" parTransId="{9C39CC82-66B7-4AC9-A394-18A467B6D9E4}" sibTransId="{10A6D3B1-A321-4188-9301-C2DD87A552AA}"/>
    <dgm:cxn modelId="{F8574226-3491-408C-9257-CDD951800361}" srcId="{55B4A006-4C2A-480A-8CE3-4577E484865D}" destId="{D7C92F9C-746D-408C-A96D-B52919DFA119}" srcOrd="8" destOrd="0" parTransId="{E27CBEE7-0535-4241-8A50-FDF9915E9A45}" sibTransId="{BC5EC0E3-3D4F-47D0-9C42-87529347CE10}"/>
    <dgm:cxn modelId="{B78C3127-5CA1-4387-9E08-000FFE2FCD5B}" type="presOf" srcId="{3B34761D-955A-43CF-8EBF-5B4B9BFCFB68}" destId="{606969F8-2814-477B-B7DA-30EB6D43110C}" srcOrd="0" destOrd="2" presId="urn:microsoft.com/office/officeart/2005/8/layout/default"/>
    <dgm:cxn modelId="{D746D028-97C2-426B-AEB5-AC00BB33283C}" type="presOf" srcId="{A12842E9-F87C-4FE3-833F-970886DF557A}" destId="{70A4B627-12CC-4A13-B1CC-109334677A1A}" srcOrd="0" destOrd="3" presId="urn:microsoft.com/office/officeart/2005/8/layout/default"/>
    <dgm:cxn modelId="{CBEA0B2B-3EDE-4AB5-AE50-77653245BD7F}" srcId="{BA1BD488-4AB6-4422-BC91-96DADAEF64E2}" destId="{A12842E9-F87C-4FE3-833F-970886DF557A}" srcOrd="2" destOrd="0" parTransId="{7FC5FFC2-8045-48A4-81E1-EC4BE4D5137C}" sibTransId="{67152859-AC99-4532-ABF5-44B6438AADBB}"/>
    <dgm:cxn modelId="{FDBD1D2B-4DC0-4C6D-9CB3-085BA25A14D2}" srcId="{D7C92F9C-746D-408C-A96D-B52919DFA119}" destId="{11DE14CE-75E6-44D4-B038-F1A967153F26}" srcOrd="2" destOrd="0" parTransId="{E8D77CBD-30CB-43CE-816E-2F838763D4C7}" sibTransId="{C9FFA24D-46C6-4AEA-AA2B-6CBB9C340653}"/>
    <dgm:cxn modelId="{10880E2C-D91C-45CC-A112-151262E4B2FF}" srcId="{74325B70-3195-4E1D-9113-B37C24DEC5EA}" destId="{052970A3-FCA2-4D39-8C2D-5A980594F9AC}" srcOrd="0" destOrd="0" parTransId="{07838844-DC68-40C7-AD2D-5FED07142DF5}" sibTransId="{279471C4-35C6-4B93-B5E8-02D5C17E3181}"/>
    <dgm:cxn modelId="{FB9E112C-E608-499E-9476-3A97EB9C51BE}" srcId="{BAD57C23-0925-4F72-ACFF-8EA24CB45592}" destId="{CB102EB9-59EA-40A4-87EF-639EC5371A64}" srcOrd="2" destOrd="0" parTransId="{21A893DA-D01E-490E-9120-2F7B0C6A2388}" sibTransId="{A76B69D6-C389-494A-AA79-FF8B99AC9CD4}"/>
    <dgm:cxn modelId="{50C87A2D-95A5-4318-8C8E-EE5A9722E684}" type="presOf" srcId="{C0B9AD49-ED3F-4919-8003-9C5B633FEB19}" destId="{74EFC220-FE47-4E49-B1F0-83DCA28114A1}" srcOrd="0" destOrd="2" presId="urn:microsoft.com/office/officeart/2005/8/layout/default"/>
    <dgm:cxn modelId="{B537D42E-E046-4E74-B729-60EB8A0EFAF2}" type="presOf" srcId="{A8D31BE5-24C9-4111-9F28-E9E51CBCC484}" destId="{4F066125-FD1E-4962-9E6B-876A55A7CD65}" srcOrd="0" destOrd="0" presId="urn:microsoft.com/office/officeart/2005/8/layout/default"/>
    <dgm:cxn modelId="{63975631-9346-4F5E-A21A-9B73FA615572}" type="presOf" srcId="{F30052BF-0F59-405D-98F4-5F91C82F2E24}" destId="{F892646C-DB5D-43A6-8355-463CA5279EDE}" srcOrd="0" destOrd="0" presId="urn:microsoft.com/office/officeart/2005/8/layout/default"/>
    <dgm:cxn modelId="{C6AA1A33-4044-43F1-8906-93892DA58E65}" type="presOf" srcId="{D0874DF5-6E9C-4A4D-A71B-ED922A201881}" destId="{70A4B627-12CC-4A13-B1CC-109334677A1A}" srcOrd="0" destOrd="5" presId="urn:microsoft.com/office/officeart/2005/8/layout/default"/>
    <dgm:cxn modelId="{8F1CC234-36B8-4425-A480-AEE4486B0EF6}" type="presOf" srcId="{0A056A3A-8051-454A-B6B3-D4CC7C4E7432}" destId="{917D24A3-2FD3-4589-A9ED-AFECAC0A1E0A}" srcOrd="0" destOrd="1" presId="urn:microsoft.com/office/officeart/2005/8/layout/default"/>
    <dgm:cxn modelId="{18800136-CC73-4AA8-9BF9-BAD8B97C3A65}" type="presOf" srcId="{F7B4A27A-29B6-4D2B-AEBE-816797682836}" destId="{70A4B627-12CC-4A13-B1CC-109334677A1A}" srcOrd="0" destOrd="6" presId="urn:microsoft.com/office/officeart/2005/8/layout/default"/>
    <dgm:cxn modelId="{82091C36-059C-400A-AC6A-CE37A126C3BC}" srcId="{2DD6E32D-1C17-486C-AE13-BFF67DF1EEE9}" destId="{DBEA0E60-810F-4AB5-83CD-358838D35606}" srcOrd="0" destOrd="0" parTransId="{A267A573-AF96-439E-9D0D-1B5DBE55B1DC}" sibTransId="{A13EAD2D-E7D3-4061-97C6-D2F99D4CE068}"/>
    <dgm:cxn modelId="{79AA0E37-8A9F-4513-9539-47C72EA66460}" type="presOf" srcId="{11853A42-86BB-470C-8483-49DFA1039B4E}" destId="{E12026B4-FE9E-4D84-874B-53B144F70D91}" srcOrd="0" destOrd="5" presId="urn:microsoft.com/office/officeart/2005/8/layout/default"/>
    <dgm:cxn modelId="{E35C5A39-EAC7-4C7E-8684-B461D0E5AAFA}" srcId="{55B4A006-4C2A-480A-8CE3-4577E484865D}" destId="{ABD8B55D-4C89-4606-A7B5-FF1DE34C8F5D}" srcOrd="0" destOrd="0" parTransId="{7347138C-7F19-4C35-A33E-2D4218FBA449}" sibTransId="{ADA43FDB-33F8-4E82-B907-0F0627BB43F9}"/>
    <dgm:cxn modelId="{E4797B3E-010C-4D38-B168-B733A173878B}" type="presOf" srcId="{CB102EB9-59EA-40A4-87EF-639EC5371A64}" destId="{917D24A3-2FD3-4589-A9ED-AFECAC0A1E0A}" srcOrd="0" destOrd="3" presId="urn:microsoft.com/office/officeart/2005/8/layout/default"/>
    <dgm:cxn modelId="{77853A40-1919-4E37-BC11-313C2FB99DF0}" srcId="{7E35016A-44AC-4B98-A944-560091EEE722}" destId="{26EBD11E-C083-453D-B833-F80BA6989386}" srcOrd="5" destOrd="0" parTransId="{96075672-C69C-4A58-B017-94659652A9EB}" sibTransId="{4168FCFD-B2FF-43CB-8B29-2D6F43A25605}"/>
    <dgm:cxn modelId="{79A63A40-0078-44D1-9722-3333877EEEE6}" type="presOf" srcId="{BAD57C23-0925-4F72-ACFF-8EA24CB45592}" destId="{917D24A3-2FD3-4589-A9ED-AFECAC0A1E0A}" srcOrd="0" destOrd="0" presId="urn:microsoft.com/office/officeart/2005/8/layout/default"/>
    <dgm:cxn modelId="{1B92385B-4783-46FD-B2F1-6358D16BFEC5}" type="presOf" srcId="{346B682B-21A6-4588-93B4-591CA7F53419}" destId="{E12026B4-FE9E-4D84-874B-53B144F70D91}" srcOrd="0" destOrd="1" presId="urn:microsoft.com/office/officeart/2005/8/layout/default"/>
    <dgm:cxn modelId="{995C455E-4737-4C7B-8AE7-490DABC50788}" type="presOf" srcId="{BDD2F2EE-D6A9-482A-9DBE-F299D7FE4EAE}" destId="{68D5C022-40E3-42EB-8685-F8512D9DFEEE}" srcOrd="0" destOrd="5" presId="urn:microsoft.com/office/officeart/2005/8/layout/default"/>
    <dgm:cxn modelId="{CE1D865F-AED7-4F5B-88A2-5F30E791F6FD}" srcId="{F30052BF-0F59-405D-98F4-5F91C82F2E24}" destId="{B44FDDD3-0B13-41CE-B4B3-18429B03DFD2}" srcOrd="5" destOrd="0" parTransId="{878484B4-2F43-40F9-8117-EC379F9361E1}" sibTransId="{D18F17C3-84B7-4960-963B-324E705E07EF}"/>
    <dgm:cxn modelId="{5CD36960-4648-4AE8-93DA-3D78CFEAC50A}" type="presOf" srcId="{74325B70-3195-4E1D-9113-B37C24DEC5EA}" destId="{34207803-AF0A-4DFE-9C58-9C76537134F6}" srcOrd="0" destOrd="0" presId="urn:microsoft.com/office/officeart/2005/8/layout/default"/>
    <dgm:cxn modelId="{4D43EE60-FFBF-4FA2-9344-D08A99F5C309}" srcId="{7E35016A-44AC-4B98-A944-560091EEE722}" destId="{42EA1975-A7D3-4C78-AD56-BC8411577C12}" srcOrd="1" destOrd="0" parTransId="{6897D409-FDD2-417C-9213-E9F49256055C}" sibTransId="{EB7D249B-FE1D-4C93-AC2A-181969038969}"/>
    <dgm:cxn modelId="{4B352D41-7CED-4A6E-9E99-60F946405EE2}" type="presOf" srcId="{D58DE89D-D371-4B71-9480-E2CCEF9F5521}" destId="{34207803-AF0A-4DFE-9C58-9C76537134F6}" srcOrd="0" destOrd="4" presId="urn:microsoft.com/office/officeart/2005/8/layout/default"/>
    <dgm:cxn modelId="{13B39661-22C3-4211-AD50-9B365CDDE817}" type="presOf" srcId="{948E562F-D822-49D5-8ADB-CBE10D81CA68}" destId="{70A4B627-12CC-4A13-B1CC-109334677A1A}" srcOrd="0" destOrd="1" presId="urn:microsoft.com/office/officeart/2005/8/layout/default"/>
    <dgm:cxn modelId="{6D56D562-06F9-4F3E-A87F-E4826D917889}" srcId="{D7C92F9C-746D-408C-A96D-B52919DFA119}" destId="{99719DBD-9AA6-4A80-873A-7FAC6199C3E1}" srcOrd="1" destOrd="0" parTransId="{A10DE58B-F2D4-4B0E-A988-3C31FE911CB4}" sibTransId="{E53A7435-7553-42AF-93F6-834FCE63158B}"/>
    <dgm:cxn modelId="{5475FA62-AF91-442F-8DC3-480CC9DE8D5E}" srcId="{7E35016A-44AC-4B98-A944-560091EEE722}" destId="{11853A42-86BB-470C-8483-49DFA1039B4E}" srcOrd="4" destOrd="0" parTransId="{D39DA532-B58C-4EBE-98DB-265C3CE3A85E}" sibTransId="{55C093C1-8115-4CBB-91AB-EDFCE367E6C8}"/>
    <dgm:cxn modelId="{2BE06443-F5B9-416B-B6FD-5FCCEA1346A8}" srcId="{7D524853-1614-4EEA-B5CE-55DB518F95AF}" destId="{886C6E95-3425-410C-B29D-9875AE98C8CE}" srcOrd="1" destOrd="0" parTransId="{D7DCE605-6738-47CD-AE49-53B182E7759F}" sibTransId="{5C6AE5AF-ABA9-4173-A337-E79B934B6189}"/>
    <dgm:cxn modelId="{589E7244-12B2-4EB0-A197-3B772AA082EC}" type="presOf" srcId="{C68C4576-9B75-4F84-8294-CC5FBFF1E61C}" destId="{70A4B627-12CC-4A13-B1CC-109334677A1A}" srcOrd="0" destOrd="2" presId="urn:microsoft.com/office/officeart/2005/8/layout/default"/>
    <dgm:cxn modelId="{ECE73365-73C6-4579-AEAB-3344636B5BEE}" type="presOf" srcId="{EA17F625-1615-4C82-AF99-0779B0715941}" destId="{7339DE0E-1C45-4562-965C-DAB26F8ECB7B}" srcOrd="0" destOrd="0" presId="urn:microsoft.com/office/officeart/2005/8/layout/default"/>
    <dgm:cxn modelId="{5935C466-CC49-4A94-83A2-EBBF0276EAE9}" srcId="{EA17F625-1615-4C82-AF99-0779B0715941}" destId="{CCE4D37E-BA51-489A-ACB8-563013630FC7}" srcOrd="1" destOrd="0" parTransId="{81F189AC-E0BB-4BC2-9AB9-DF0179D064CF}" sibTransId="{3B61FFB4-E7A1-4264-A47D-598192CE1A48}"/>
    <dgm:cxn modelId="{31F6BF47-9B4D-41D7-9655-639A10C2D2DF}" type="presOf" srcId="{7E35016A-44AC-4B98-A944-560091EEE722}" destId="{E12026B4-FE9E-4D84-874B-53B144F70D91}" srcOrd="0" destOrd="0" presId="urn:microsoft.com/office/officeart/2005/8/layout/default"/>
    <dgm:cxn modelId="{92DA0068-D633-4040-AFB6-B42431ED0842}" srcId="{CF7B5E39-927B-4309-BED4-22910BEF0265}" destId="{9217015D-6437-45C8-B5FF-F97389A33718}" srcOrd="2" destOrd="0" parTransId="{ACD0DE4C-5F78-45AC-895D-5FF57672192A}" sibTransId="{FBB38479-3DBE-4500-8ECF-BC09FE69B566}"/>
    <dgm:cxn modelId="{887EBA68-A2CC-496C-83BC-AE071272E38F}" type="presOf" srcId="{99719DBD-9AA6-4A80-873A-7FAC6199C3E1}" destId="{8AAE59FF-1445-4AAC-9EC2-DB3C1EE309BE}" srcOrd="0" destOrd="2" presId="urn:microsoft.com/office/officeart/2005/8/layout/default"/>
    <dgm:cxn modelId="{9BB27249-1C97-4DA7-B8E9-F3F5817396A6}" srcId="{55B4A006-4C2A-480A-8CE3-4577E484865D}" destId="{A8D31BE5-24C9-4111-9F28-E9E51CBCC484}" srcOrd="1" destOrd="0" parTransId="{5352D5E8-E18F-42EE-B7F1-30FB5053A103}" sibTransId="{DF5CC70E-C573-4E8D-A2AA-0992F1E0648D}"/>
    <dgm:cxn modelId="{1E49D049-DB1C-4508-A07D-0BC2FAABF7D4}" type="presOf" srcId="{32B3E7DB-2167-4B35-A38B-450E3571DDAE}" destId="{F892646C-DB5D-43A6-8355-463CA5279EDE}" srcOrd="0" destOrd="4" presId="urn:microsoft.com/office/officeart/2005/8/layout/default"/>
    <dgm:cxn modelId="{9F11DE4B-41DA-4F12-939F-DFDB571DD5DC}" srcId="{D7C92F9C-746D-408C-A96D-B52919DFA119}" destId="{8E71FECA-B307-463F-9B40-CBF7520598DF}" srcOrd="4" destOrd="0" parTransId="{08D29AE3-E5CA-4867-939F-AE4837C546D5}" sibTransId="{A6F7DFC3-5479-4E30-9224-882EF5603309}"/>
    <dgm:cxn modelId="{0F047D4C-F9D3-40B6-8C7A-CE1882BBD140}" type="presOf" srcId="{11DE14CE-75E6-44D4-B038-F1A967153F26}" destId="{8AAE59FF-1445-4AAC-9EC2-DB3C1EE309BE}" srcOrd="0" destOrd="3" presId="urn:microsoft.com/office/officeart/2005/8/layout/default"/>
    <dgm:cxn modelId="{310BC84D-366B-437A-8121-2F7E7FBD5AD6}" type="presOf" srcId="{05D7593C-9B96-4F23-ACF4-93327180E0F5}" destId="{F892646C-DB5D-43A6-8355-463CA5279EDE}" srcOrd="0" destOrd="2" presId="urn:microsoft.com/office/officeart/2005/8/layout/default"/>
    <dgm:cxn modelId="{5BD2854E-5894-4243-BA9A-77C9634D1C8D}" srcId="{55B4A006-4C2A-480A-8CE3-4577E484865D}" destId="{BA1BD488-4AB6-4422-BC91-96DADAEF64E2}" srcOrd="10" destOrd="0" parTransId="{7E42FC9F-E1F9-4A61-A302-D22B21FE8510}" sibTransId="{3A926FAD-A3E8-447D-8340-84100B91EBF1}"/>
    <dgm:cxn modelId="{9A6ACB4E-B474-4098-A6A1-507CDD6670A8}" srcId="{ABD8B55D-4C89-4606-A7B5-FF1DE34C8F5D}" destId="{1265DB9F-FAF3-400F-9198-E947AD8AADAB}" srcOrd="3" destOrd="0" parTransId="{D7F540F4-6FFC-43DD-8F77-90FF27E39C1C}" sibTransId="{84D8123E-2B22-4C03-A1DF-B50918D01E44}"/>
    <dgm:cxn modelId="{558C5B50-BADC-4385-87A4-D9C6E8ADDEE5}" type="presOf" srcId="{8E71FECA-B307-463F-9B40-CBF7520598DF}" destId="{8AAE59FF-1445-4AAC-9EC2-DB3C1EE309BE}" srcOrd="0" destOrd="5" presId="urn:microsoft.com/office/officeart/2005/8/layout/default"/>
    <dgm:cxn modelId="{4C366450-8898-4A7D-8FE5-6E3D91AFEA47}" type="presOf" srcId="{FB3D5A31-1E87-4D0D-BCC3-B333B2B6F011}" destId="{F892646C-DB5D-43A6-8355-463CA5279EDE}" srcOrd="0" destOrd="3" presId="urn:microsoft.com/office/officeart/2005/8/layout/default"/>
    <dgm:cxn modelId="{4BD60951-4E5C-4BA2-B7A7-F351479C9E7F}" type="presOf" srcId="{B3302CAE-BAC5-4EFF-B5C2-1C9681DB92D8}" destId="{4F066125-FD1E-4962-9E6B-876A55A7CD65}" srcOrd="0" destOrd="2" presId="urn:microsoft.com/office/officeart/2005/8/layout/default"/>
    <dgm:cxn modelId="{74461752-D682-4E61-B91F-161E19B62557}" srcId="{A8D31BE5-24C9-4111-9F28-E9E51CBCC484}" destId="{9B4C638E-D2EF-47A4-AF9B-CCE0FA918104}" srcOrd="3" destOrd="0" parTransId="{A4CBB504-3F3D-45EC-8713-6973F5CE028E}" sibTransId="{1B90681F-34E4-4F72-85B0-2AC53C43BCBD}"/>
    <dgm:cxn modelId="{DBE22852-AFE7-4F1F-8835-03F23EAB9259}" type="presOf" srcId="{6759D12B-DE1D-42CF-9498-B9C58458DF5E}" destId="{E12026B4-FE9E-4D84-874B-53B144F70D91}" srcOrd="0" destOrd="3" presId="urn:microsoft.com/office/officeart/2005/8/layout/default"/>
    <dgm:cxn modelId="{7709C953-A8C9-4E24-BBE3-FFCAD999AE8B}" type="presOf" srcId="{9676F036-C5A3-4337-AE0E-4F155754B90E}" destId="{F892646C-DB5D-43A6-8355-463CA5279EDE}" srcOrd="0" destOrd="5" presId="urn:microsoft.com/office/officeart/2005/8/layout/default"/>
    <dgm:cxn modelId="{0C2CFC53-8A01-4352-ABB9-C650AD5C2A26}" type="presOf" srcId="{2834A00F-C05B-453E-B29F-C6D1F422193D}" destId="{917D24A3-2FD3-4589-A9ED-AFECAC0A1E0A}" srcOrd="0" destOrd="4" presId="urn:microsoft.com/office/officeart/2005/8/layout/default"/>
    <dgm:cxn modelId="{54B9CB54-B89D-432D-9C18-82D79D1D14BE}" srcId="{55B4A006-4C2A-480A-8CE3-4577E484865D}" destId="{7D524853-1614-4EEA-B5CE-55DB518F95AF}" srcOrd="7" destOrd="0" parTransId="{5E7C84E5-CE72-4810-8F18-70072E06BF20}" sibTransId="{7AA23426-017E-429D-9107-3A691256D1D2}"/>
    <dgm:cxn modelId="{87DB3B76-1693-48C4-A1BF-3678CDF6B0B0}" srcId="{A8D31BE5-24C9-4111-9F28-E9E51CBCC484}" destId="{EBDC73DD-4585-43D3-8FE0-7DB0E58B6771}" srcOrd="4" destOrd="0" parTransId="{1E7C17E5-01A3-49C1-9ABD-168EBEEE3870}" sibTransId="{55FCB4A6-30B0-43CE-B2BF-A9244FFDC9CE}"/>
    <dgm:cxn modelId="{5F00C377-55CC-4F55-81F2-BEE68E2B5C1B}" type="presOf" srcId="{052970A3-FCA2-4D39-8C2D-5A980594F9AC}" destId="{34207803-AF0A-4DFE-9C58-9C76537134F6}" srcOrd="0" destOrd="1" presId="urn:microsoft.com/office/officeart/2005/8/layout/default"/>
    <dgm:cxn modelId="{7AC7DF59-6B0F-4311-A10E-7E4128E8CD41}" type="presOf" srcId="{C240B9C4-86F7-4381-8844-E261EDE0930F}" destId="{4F066125-FD1E-4962-9E6B-876A55A7CD65}" srcOrd="0" destOrd="3" presId="urn:microsoft.com/office/officeart/2005/8/layout/default"/>
    <dgm:cxn modelId="{BAE03A7A-D6E6-40EF-8D47-BBC6E21018B9}" srcId="{BA1BD488-4AB6-4422-BC91-96DADAEF64E2}" destId="{DC7D2B6E-0472-4EC7-9B23-65D2CF97619F}" srcOrd="3" destOrd="0" parTransId="{5B5DD2C7-AEE1-4D96-AABA-1334EE1181CE}" sibTransId="{F76F8844-E956-4845-AB55-984D4E466255}"/>
    <dgm:cxn modelId="{47988B7A-1F3E-40E7-9B2A-744934A876C0}" srcId="{D7C92F9C-746D-408C-A96D-B52919DFA119}" destId="{6519D88B-B1B4-4E84-8E0B-1DB33FB465A3}" srcOrd="3" destOrd="0" parTransId="{B1BF2CE6-F954-45BF-84AC-47509D43FB95}" sibTransId="{57775E63-AF24-4117-ADBC-1DCDEBF184FF}"/>
    <dgm:cxn modelId="{5C10E75A-8349-443F-9380-FAE401248C5F}" type="presOf" srcId="{E2476EB4-B905-49B8-9BA4-6369A1A00D55}" destId="{34207803-AF0A-4DFE-9C58-9C76537134F6}" srcOrd="0" destOrd="2" presId="urn:microsoft.com/office/officeart/2005/8/layout/default"/>
    <dgm:cxn modelId="{DE9B3A7B-FC1E-48D8-BD2F-6308C4CDC984}" type="presOf" srcId="{DBEA0E60-810F-4AB5-83CD-358838D35606}" destId="{68D5C022-40E3-42EB-8685-F8512D9DFEEE}" srcOrd="0" destOrd="1" presId="urn:microsoft.com/office/officeart/2005/8/layout/default"/>
    <dgm:cxn modelId="{72866B7B-7054-4F0D-B64F-8807AEFCBD90}" type="presOf" srcId="{0874E855-1348-41DE-91FF-039E40B76C08}" destId="{E12026B4-FE9E-4D84-874B-53B144F70D91}" srcOrd="0" destOrd="4" presId="urn:microsoft.com/office/officeart/2005/8/layout/default"/>
    <dgm:cxn modelId="{340D917B-E624-4F85-8473-0DE4E7DFD3FA}" type="presOf" srcId="{B013DC7E-15B0-4737-9C75-ACF5C4D9C74A}" destId="{917D24A3-2FD3-4589-A9ED-AFECAC0A1E0A}" srcOrd="0" destOrd="5" presId="urn:microsoft.com/office/officeart/2005/8/layout/default"/>
    <dgm:cxn modelId="{71D7F47C-727C-4512-A772-032200966EBA}" type="presOf" srcId="{CF7B5E39-927B-4309-BED4-22910BEF0265}" destId="{606969F8-2814-477B-B7DA-30EB6D43110C}" srcOrd="0" destOrd="0" presId="urn:microsoft.com/office/officeart/2005/8/layout/default"/>
    <dgm:cxn modelId="{19564180-25E1-4098-89F6-CD8C2BB27EF9}" srcId="{BAD57C23-0925-4F72-ACFF-8EA24CB45592}" destId="{5F2AA399-0338-473E-A952-8CC6330835B5}" srcOrd="1" destOrd="0" parTransId="{9129FC22-0168-4025-A082-00267BAA8D66}" sibTransId="{991B53F8-1F21-49F6-AAFA-553E95E5D857}"/>
    <dgm:cxn modelId="{CF24B583-8FBF-4542-84BA-8DCE1DE8A20B}" type="presOf" srcId="{D7C92F9C-746D-408C-A96D-B52919DFA119}" destId="{8AAE59FF-1445-4AAC-9EC2-DB3C1EE309BE}" srcOrd="0" destOrd="0" presId="urn:microsoft.com/office/officeart/2005/8/layout/default"/>
    <dgm:cxn modelId="{EA70EA83-6EAC-4358-90F5-84BEA83AC9C0}" srcId="{BAD57C23-0925-4F72-ACFF-8EA24CB45592}" destId="{B013DC7E-15B0-4737-9C75-ACF5C4D9C74A}" srcOrd="4" destOrd="0" parTransId="{664D1C62-EF8F-4A5B-ABB5-F3E0027D096B}" sibTransId="{E3A77212-4DDD-4CE9-BE5F-8F30F88A4531}"/>
    <dgm:cxn modelId="{AEB96185-AC26-4FC5-BE4C-8DBE6217A3FF}" srcId="{2DD6E32D-1C17-486C-AE13-BFF67DF1EEE9}" destId="{BA16AD5A-DCB5-42A3-AD17-B179F9400E09}" srcOrd="3" destOrd="0" parTransId="{1C29FC1B-6A92-4949-8AFD-9938B5F3DACC}" sibTransId="{2FBB3C75-ADD1-4C2E-AA80-B6A13E223075}"/>
    <dgm:cxn modelId="{878C7085-6E8F-4208-A539-06B1DE47D9DB}" srcId="{BAD57C23-0925-4F72-ACFF-8EA24CB45592}" destId="{5C289B58-B188-4C31-88FF-28303768D20B}" srcOrd="5" destOrd="0" parTransId="{1B7A96ED-0337-4A95-B352-895DA5713B55}" sibTransId="{DC6E4436-B6DA-4190-8591-973F3C240981}"/>
    <dgm:cxn modelId="{4DBCBB85-5B73-4A14-B5C6-0E83D72AA939}" srcId="{55B4A006-4C2A-480A-8CE3-4577E484865D}" destId="{74325B70-3195-4E1D-9113-B37C24DEC5EA}" srcOrd="4" destOrd="0" parTransId="{4703E23A-47C4-43AF-B280-CDBB9D9BB945}" sibTransId="{1E7AA9E7-0B36-41E8-83BF-9269936EDA75}"/>
    <dgm:cxn modelId="{DDA8B787-B690-4FB9-AB7D-4FB9A4C9CC4A}" srcId="{BA1BD488-4AB6-4422-BC91-96DADAEF64E2}" destId="{948E562F-D822-49D5-8ADB-CBE10D81CA68}" srcOrd="0" destOrd="0" parTransId="{FA3B9AD5-E43E-4956-B353-13A4BC9FF02E}" sibTransId="{A1076CB7-E76B-4BEB-8F12-22D896335713}"/>
    <dgm:cxn modelId="{EE6D908A-4020-433C-975C-5720BC191F3F}" srcId="{2DD6E32D-1C17-486C-AE13-BFF67DF1EEE9}" destId="{06523A10-062F-44E2-B0B5-52F53DF715AC}" srcOrd="5" destOrd="0" parTransId="{FF236E75-F1FD-493F-A3EB-2E79EA121A75}" sibTransId="{2E5DB4D2-2DF7-4B87-A0F9-00A535E33221}"/>
    <dgm:cxn modelId="{46B5BA8B-0277-4265-81F1-050EED9B8816}" type="presOf" srcId="{26EBD11E-C083-453D-B833-F80BA6989386}" destId="{E12026B4-FE9E-4D84-874B-53B144F70D91}" srcOrd="0" destOrd="6" presId="urn:microsoft.com/office/officeart/2005/8/layout/default"/>
    <dgm:cxn modelId="{AB11908D-4F30-4078-984F-A14D78D43069}" srcId="{7D524853-1614-4EEA-B5CE-55DB518F95AF}" destId="{E127967C-92D8-468E-BE83-943EA912FDBA}" srcOrd="2" destOrd="0" parTransId="{0D8FF88D-EBC0-41CD-9CF4-BA92B22FC9B1}" sibTransId="{F9452C9B-262E-437E-BFE5-78493BD06686}"/>
    <dgm:cxn modelId="{55B4FC8F-50D4-4A34-8C86-764DE5EB2639}" type="presOf" srcId="{DC7D2B6E-0472-4EC7-9B23-65D2CF97619F}" destId="{70A4B627-12CC-4A13-B1CC-109334677A1A}" srcOrd="0" destOrd="4" presId="urn:microsoft.com/office/officeart/2005/8/layout/default"/>
    <dgm:cxn modelId="{A09D8791-2458-4024-BA07-67E9380C80DB}" type="presOf" srcId="{C8DE5F32-1668-43CD-9911-F9586F522839}" destId="{8AAE59FF-1445-4AAC-9EC2-DB3C1EE309BE}" srcOrd="0" destOrd="1" presId="urn:microsoft.com/office/officeart/2005/8/layout/default"/>
    <dgm:cxn modelId="{AAC5A492-C32A-40B0-B9FB-E33128101672}" srcId="{EA17F625-1615-4C82-AF99-0779B0715941}" destId="{D359690F-CED9-4C1D-9398-24EA560EA22C}" srcOrd="0" destOrd="0" parTransId="{BB7F41D3-327B-4BDF-AAE2-105FF08F7BE0}" sibTransId="{E0F46910-2035-4CE1-991B-05A7F1626FDC}"/>
    <dgm:cxn modelId="{FD735B93-98DC-47CE-BA74-6CF0F3BAF978}" srcId="{55B4A006-4C2A-480A-8CE3-4577E484865D}" destId="{F30052BF-0F59-405D-98F4-5F91C82F2E24}" srcOrd="2" destOrd="0" parTransId="{418618CA-43C6-46C4-B59C-E0DB7CF93FE7}" sibTransId="{FF0D7328-3673-4020-98E6-BFE673DBBDB2}"/>
    <dgm:cxn modelId="{9A4C9A96-E8C8-4100-9931-030CA2379835}" srcId="{74325B70-3195-4E1D-9113-B37C24DEC5EA}" destId="{E1F06420-A5E9-4846-A412-B78F250448D1}" srcOrd="4" destOrd="0" parTransId="{E34624F5-A8D3-4D60-BB24-6C084D77C09E}" sibTransId="{38E434CA-1F6C-4BBA-AEC7-30FDF560A9AA}"/>
    <dgm:cxn modelId="{4DDFA297-50F8-4506-B01F-15A6714397DA}" type="presOf" srcId="{D42A931D-F683-433C-8355-16137CCB7002}" destId="{74EFC220-FE47-4E49-B1F0-83DCA28114A1}" srcOrd="0" destOrd="1" presId="urn:microsoft.com/office/officeart/2005/8/layout/default"/>
    <dgm:cxn modelId="{A39AD799-A88D-495B-B771-5A369B273452}" srcId="{74325B70-3195-4E1D-9113-B37C24DEC5EA}" destId="{D58DE89D-D371-4B71-9480-E2CCEF9F5521}" srcOrd="3" destOrd="0" parTransId="{591B21E8-39C4-4374-B84D-2DC3BFA1F21E}" sibTransId="{8E68AF11-4372-4A5E-98EC-0409ED1F5DCE}"/>
    <dgm:cxn modelId="{2082A39A-0FAC-4FDB-89DC-B388A514B505}" type="presOf" srcId="{CCE4D37E-BA51-489A-ACB8-563013630FC7}" destId="{7339DE0E-1C45-4562-965C-DAB26F8ECB7B}" srcOrd="0" destOrd="2" presId="urn:microsoft.com/office/officeart/2005/8/layout/default"/>
    <dgm:cxn modelId="{9684F69A-BE44-4F3F-ACD3-D76A62D0C232}" srcId="{F30052BF-0F59-405D-98F4-5F91C82F2E24}" destId="{05D7593C-9B96-4F23-ACF4-93327180E0F5}" srcOrd="1" destOrd="0" parTransId="{8186917C-D897-495B-B801-361CBA0DA983}" sibTransId="{09EA911F-84F7-49A6-A1AA-B51435588DFC}"/>
    <dgm:cxn modelId="{5052309C-A8EB-4DF3-ADF1-6DAD359720E9}" srcId="{55B4A006-4C2A-480A-8CE3-4577E484865D}" destId="{CF7B5E39-927B-4309-BED4-22910BEF0265}" srcOrd="5" destOrd="0" parTransId="{DE713A6C-87DA-4FB8-9A9F-A782B852CF4F}" sibTransId="{C968EAAF-B770-4D74-9F3A-3F2311785A6A}"/>
    <dgm:cxn modelId="{61C4099E-1FC7-4C11-B7BE-D0C782E5BF76}" srcId="{7E35016A-44AC-4B98-A944-560091EEE722}" destId="{6759D12B-DE1D-42CF-9498-B9C58458DF5E}" srcOrd="2" destOrd="0" parTransId="{6ED6CF0F-4998-4500-9631-E6E343E61E90}" sibTransId="{CA97CA1A-49D7-4891-BEA0-3747F75976CD}"/>
    <dgm:cxn modelId="{B37B05A2-77BA-45E3-AA09-5D7C1A7A62A6}" srcId="{F30052BF-0F59-405D-98F4-5F91C82F2E24}" destId="{9676F036-C5A3-4337-AE0E-4F155754B90E}" srcOrd="4" destOrd="0" parTransId="{C74DF5CD-ABA4-4527-809B-6F8B1351128C}" sibTransId="{9007F59B-51FE-4DB9-B569-F8ED49A22A1B}"/>
    <dgm:cxn modelId="{15A3D5A5-2457-456B-A04E-2231EECE36EA}" srcId="{F30052BF-0F59-405D-98F4-5F91C82F2E24}" destId="{32B3E7DB-2167-4B35-A38B-450E3571DDAE}" srcOrd="3" destOrd="0" parTransId="{516DCB3C-CEDF-4629-B0AD-082A76BA3D00}" sibTransId="{86FC08C2-3CE8-4143-A910-2EB1F2CE1EB4}"/>
    <dgm:cxn modelId="{E51647A6-6AC3-4CF8-8C11-D1BC5C59E0EE}" srcId="{55B4A006-4C2A-480A-8CE3-4577E484865D}" destId="{BAD57C23-0925-4F72-ACFF-8EA24CB45592}" srcOrd="6" destOrd="0" parTransId="{111223DD-3AA3-45B2-A7C4-3C5C08B35B37}" sibTransId="{15752F54-F0BF-4C45-B541-4B6226C85E5A}"/>
    <dgm:cxn modelId="{E5FA7AAC-5B33-4F00-98CE-5E44AB5BF981}" type="presOf" srcId="{ABD8B55D-4C89-4606-A7B5-FF1DE34C8F5D}" destId="{74EFC220-FE47-4E49-B1F0-83DCA28114A1}" srcOrd="0" destOrd="0" presId="urn:microsoft.com/office/officeart/2005/8/layout/default"/>
    <dgm:cxn modelId="{7DE166B0-F09B-444C-A3E7-4A9629A56524}" type="presOf" srcId="{1265DB9F-FAF3-400F-9198-E947AD8AADAB}" destId="{74EFC220-FE47-4E49-B1F0-83DCA28114A1}" srcOrd="0" destOrd="4" presId="urn:microsoft.com/office/officeart/2005/8/layout/default"/>
    <dgm:cxn modelId="{5BFC7CB2-7A5A-4939-9095-6C30CD07EAC9}" srcId="{CF7B5E39-927B-4309-BED4-22910BEF0265}" destId="{3B34761D-955A-43CF-8EBF-5B4B9BFCFB68}" srcOrd="1" destOrd="0" parTransId="{92E5CACC-BD51-4BBE-9C59-1F7D240BC542}" sibTransId="{2A9AAA0A-778F-48D9-8E20-FDB062ABDBBB}"/>
    <dgm:cxn modelId="{9DCAFBB5-22A7-487A-950C-3C6603E921BF}" type="presOf" srcId="{06523A10-062F-44E2-B0B5-52F53DF715AC}" destId="{68D5C022-40E3-42EB-8685-F8512D9DFEEE}" srcOrd="0" destOrd="6" presId="urn:microsoft.com/office/officeart/2005/8/layout/default"/>
    <dgm:cxn modelId="{10C476B8-2E08-4D7E-A3E2-370ACF891109}" type="presOf" srcId="{55B4A006-4C2A-480A-8CE3-4577E484865D}" destId="{2D2CDE1D-F0FB-412A-897F-9FA2F81DF5EF}" srcOrd="0" destOrd="0" presId="urn:microsoft.com/office/officeart/2005/8/layout/default"/>
    <dgm:cxn modelId="{CC6B4FBC-F1D0-46A3-B556-1D575143ECA2}" srcId="{A8D31BE5-24C9-4111-9F28-E9E51CBCC484}" destId="{831FE1B4-DF33-420A-A5F2-2EA9E8E40952}" srcOrd="0" destOrd="0" parTransId="{6917DEE1-53FE-40C8-B11A-5621122C96FE}" sibTransId="{E68ACFD5-CB82-4C83-BC31-4E8923BF62C1}"/>
    <dgm:cxn modelId="{F4D35FBE-ED71-466A-AFB2-0BFCAD8E5233}" type="presOf" srcId="{D18500AF-2397-46D1-BF3B-86C8C1F85BB8}" destId="{74EFC220-FE47-4E49-B1F0-83DCA28114A1}" srcOrd="0" destOrd="5" presId="urn:microsoft.com/office/officeart/2005/8/layout/default"/>
    <dgm:cxn modelId="{A353F7BF-5BA8-458C-9BCF-38C6F61220E0}" type="presOf" srcId="{D359690F-CED9-4C1D-9398-24EA560EA22C}" destId="{7339DE0E-1C45-4562-965C-DAB26F8ECB7B}" srcOrd="0" destOrd="1" presId="urn:microsoft.com/office/officeart/2005/8/layout/default"/>
    <dgm:cxn modelId="{BD23CFC1-1DE4-4D8E-AE01-D37C7032C0B7}" srcId="{2DD6E32D-1C17-486C-AE13-BFF67DF1EEE9}" destId="{A75DF210-57F6-426A-9630-7D00DF5DD635}" srcOrd="2" destOrd="0" parTransId="{0B3218BF-935C-49A8-B1D9-EAAE0F0B478B}" sibTransId="{9EB6CBBF-62BB-4C64-AA16-F443CBCFFE86}"/>
    <dgm:cxn modelId="{58DD37C3-F04A-4953-B134-7854EED35105}" srcId="{7D524853-1614-4EEA-B5CE-55DB518F95AF}" destId="{DB0F644B-B895-44A6-8CF9-40B3B719B750}" srcOrd="0" destOrd="0" parTransId="{8745628B-A31A-434A-85E7-B192F9E5D521}" sibTransId="{B29993A0-E786-4ACD-90FE-7E42E1299E28}"/>
    <dgm:cxn modelId="{76E435C6-6E0C-4CA6-B174-1B64E57A6B16}" srcId="{BAD57C23-0925-4F72-ACFF-8EA24CB45592}" destId="{0A056A3A-8051-454A-B6B3-D4CC7C4E7432}" srcOrd="0" destOrd="0" parTransId="{B1C10404-5F04-408E-94E4-F45416B9330F}" sibTransId="{7457ECFC-90D3-41F4-90F9-1CE926094EBE}"/>
    <dgm:cxn modelId="{4B76FBCA-136D-44BC-8D75-CBD067DA197D}" type="presOf" srcId="{B176A3FE-528D-4D61-B564-532E823DF6BB}" destId="{F892646C-DB5D-43A6-8355-463CA5279EDE}" srcOrd="0" destOrd="1" presId="urn:microsoft.com/office/officeart/2005/8/layout/default"/>
    <dgm:cxn modelId="{BCBC2ACB-70B0-4319-B284-5D169C74F1E8}" type="presOf" srcId="{831FE1B4-DF33-420A-A5F2-2EA9E8E40952}" destId="{4F066125-FD1E-4962-9E6B-876A55A7CD65}" srcOrd="0" destOrd="1" presId="urn:microsoft.com/office/officeart/2005/8/layout/default"/>
    <dgm:cxn modelId="{B52C62CD-E580-4356-98C3-98676DD8F7D3}" srcId="{ABD8B55D-4C89-4606-A7B5-FF1DE34C8F5D}" destId="{C0B9AD49-ED3F-4919-8003-9C5B633FEB19}" srcOrd="1" destOrd="0" parTransId="{DEDCF022-16EF-46FB-839A-660D6A1627D5}" sibTransId="{9915DF20-CFF3-4C13-9F76-E79F9B13DD21}"/>
    <dgm:cxn modelId="{3C0463CF-C27D-44AC-830E-6B2F9C0C057B}" srcId="{BA1BD488-4AB6-4422-BC91-96DADAEF64E2}" destId="{C68C4576-9B75-4F84-8294-CC5FBFF1E61C}" srcOrd="1" destOrd="0" parTransId="{967723C2-FCC9-4F6B-84FC-743E4ACA595E}" sibTransId="{0034D83E-781B-47DB-8018-0AF9DAFA7C05}"/>
    <dgm:cxn modelId="{9744CFD2-FC64-4C47-B13A-79CF4923132D}" srcId="{BA1BD488-4AB6-4422-BC91-96DADAEF64E2}" destId="{F7B4A27A-29B6-4D2B-AEBE-816797682836}" srcOrd="5" destOrd="0" parTransId="{396163D9-381D-4AC0-8057-4FB2AE510C76}" sibTransId="{9666FB1C-C0DE-4460-94E7-9A01A7D0494B}"/>
    <dgm:cxn modelId="{45B32CD5-8824-4478-903D-F92F24298ECC}" srcId="{55B4A006-4C2A-480A-8CE3-4577E484865D}" destId="{EA17F625-1615-4C82-AF99-0779B0715941}" srcOrd="3" destOrd="0" parTransId="{4733B4C3-6319-42EB-A665-F74958EE085F}" sibTransId="{163CF47D-818C-4FB2-8641-F5B0248F824E}"/>
    <dgm:cxn modelId="{35EF2ED9-35F3-43AD-9C5B-421759506337}" type="presOf" srcId="{42EA1975-A7D3-4C78-AD56-BC8411577C12}" destId="{E12026B4-FE9E-4D84-874B-53B144F70D91}" srcOrd="0" destOrd="2" presId="urn:microsoft.com/office/officeart/2005/8/layout/default"/>
    <dgm:cxn modelId="{AE04DCDA-DC55-4D8B-8562-4AE29485E623}" srcId="{55B4A006-4C2A-480A-8CE3-4577E484865D}" destId="{7E35016A-44AC-4B98-A944-560091EEE722}" srcOrd="11" destOrd="0" parTransId="{EDC385DA-5670-4DEB-9002-949DC28F526A}" sibTransId="{15CEACF1-6C12-455C-8CE4-D7EE2B209705}"/>
    <dgm:cxn modelId="{98871FDB-3FAE-4771-ABB3-501512AC6A07}" srcId="{A8D31BE5-24C9-4111-9F28-E9E51CBCC484}" destId="{C240B9C4-86F7-4381-8844-E261EDE0930F}" srcOrd="2" destOrd="0" parTransId="{E7140E08-EA85-455A-8312-14E85207093C}" sibTransId="{24FAF472-4B14-491D-AE1C-AEE0150800C9}"/>
    <dgm:cxn modelId="{0728D8DB-F122-43D3-89DB-04DA524E6B8F}" type="presOf" srcId="{DB0F644B-B895-44A6-8CF9-40B3B719B750}" destId="{C1B15AD1-629A-407E-9039-327A18E25341}" srcOrd="0" destOrd="1" presId="urn:microsoft.com/office/officeart/2005/8/layout/default"/>
    <dgm:cxn modelId="{23855CDD-D068-443D-B439-51131316573E}" type="presOf" srcId="{3CE7DAA2-DEAA-4473-A646-E0489D9467E2}" destId="{34207803-AF0A-4DFE-9C58-9C76537134F6}" srcOrd="0" destOrd="3" presId="urn:microsoft.com/office/officeart/2005/8/layout/default"/>
    <dgm:cxn modelId="{230E0DDF-AE39-48C8-BA0D-1112E1E44E85}" type="presOf" srcId="{6823C1DB-C25F-4B1C-8007-0E701CECF5DC}" destId="{606969F8-2814-477B-B7DA-30EB6D43110C}" srcOrd="0" destOrd="1" presId="urn:microsoft.com/office/officeart/2005/8/layout/default"/>
    <dgm:cxn modelId="{58E068DF-3A01-4732-87F8-17826441104C}" type="presOf" srcId="{C7346EE4-D060-438F-BFC8-8750DC274984}" destId="{68D5C022-40E3-42EB-8685-F8512D9DFEEE}" srcOrd="0" destOrd="2" presId="urn:microsoft.com/office/officeart/2005/8/layout/default"/>
    <dgm:cxn modelId="{219F2EE4-5DFF-44AB-84E8-90A34556F360}" srcId="{2DD6E32D-1C17-486C-AE13-BFF67DF1EEE9}" destId="{C7346EE4-D060-438F-BFC8-8750DC274984}" srcOrd="1" destOrd="0" parTransId="{0AF4B1C8-7851-4CA7-8C9B-BAB45AB27D08}" sibTransId="{4299E131-353D-4C42-A0EE-05FFCA5266DE}"/>
    <dgm:cxn modelId="{590AA2E4-9F43-4BDD-B343-A90A88E7DEF8}" srcId="{BA1BD488-4AB6-4422-BC91-96DADAEF64E2}" destId="{D0874DF5-6E9C-4A4D-A71B-ED922A201881}" srcOrd="4" destOrd="0" parTransId="{C65DDA51-7F0A-4F4B-A8CA-8DC7BA66800F}" sibTransId="{A557963E-4C72-403F-BF1C-E670ED3D2013}"/>
    <dgm:cxn modelId="{08DC3CE5-8197-4B56-886B-E92BE9CA9B4C}" srcId="{7E35016A-44AC-4B98-A944-560091EEE722}" destId="{346B682B-21A6-4588-93B4-591CA7F53419}" srcOrd="0" destOrd="0" parTransId="{DD857DD1-3E0D-4CEF-8C70-87EC4B977265}" sibTransId="{88090E67-CAAE-4DA4-B9D5-9A895D68F12D}"/>
    <dgm:cxn modelId="{DA1A38E6-916A-4005-8DE3-8FB13AD21201}" srcId="{BAD57C23-0925-4F72-ACFF-8EA24CB45592}" destId="{2834A00F-C05B-453E-B29F-C6D1F422193D}" srcOrd="3" destOrd="0" parTransId="{1F6B11ED-F18F-4CE8-8AFD-EFBE7B9B9D2F}" sibTransId="{BBCCF4CE-AD4C-4426-A0EB-4F7706044B77}"/>
    <dgm:cxn modelId="{F18A5EE6-710D-42D2-97E7-E7898BBFD72D}" type="presOf" srcId="{886C6E95-3425-410C-B29D-9875AE98C8CE}" destId="{C1B15AD1-629A-407E-9039-327A18E25341}" srcOrd="0" destOrd="2" presId="urn:microsoft.com/office/officeart/2005/8/layout/default"/>
    <dgm:cxn modelId="{1DDC54E7-7A3B-436B-8C94-A298CDB71804}" srcId="{ABD8B55D-4C89-4606-A7B5-FF1DE34C8F5D}" destId="{BBABE002-C96E-4B0B-A5C8-3388A371C403}" srcOrd="2" destOrd="0" parTransId="{B13E828F-44CB-4CC3-9041-A7EAE4FFF52A}" sibTransId="{B4A7506D-6B67-4C1F-9C9C-3B212CDAE59B}"/>
    <dgm:cxn modelId="{DE8798E7-A604-43F8-B62F-2E9569D95A12}" srcId="{D7C92F9C-746D-408C-A96D-B52919DFA119}" destId="{C8DE5F32-1668-43CD-9911-F9586F522839}" srcOrd="0" destOrd="0" parTransId="{66038517-D22E-4F97-B44A-CDBD433CC05B}" sibTransId="{948C463E-7FBB-4E9A-B5A7-036C04AA6994}"/>
    <dgm:cxn modelId="{1AE791EA-AE55-412C-88B7-B5BAADA19695}" type="presOf" srcId="{BA1BD488-4AB6-4422-BC91-96DADAEF64E2}" destId="{70A4B627-12CC-4A13-B1CC-109334677A1A}" srcOrd="0" destOrd="0" presId="urn:microsoft.com/office/officeart/2005/8/layout/default"/>
    <dgm:cxn modelId="{AEEA17EC-D109-47E8-8A42-35FB900B81AD}" type="presOf" srcId="{BBABE002-C96E-4B0B-A5C8-3388A371C403}" destId="{74EFC220-FE47-4E49-B1F0-83DCA28114A1}" srcOrd="0" destOrd="3" presId="urn:microsoft.com/office/officeart/2005/8/layout/default"/>
    <dgm:cxn modelId="{22DBCEEC-4D2A-44EE-8C33-21B68262B4CC}" type="presOf" srcId="{B44FDDD3-0B13-41CE-B4B3-18429B03DFD2}" destId="{F892646C-DB5D-43A6-8355-463CA5279EDE}" srcOrd="0" destOrd="6" presId="urn:microsoft.com/office/officeart/2005/8/layout/default"/>
    <dgm:cxn modelId="{1AE736EE-C131-4A1A-BFB2-198435437098}" type="presOf" srcId="{BA16AD5A-DCB5-42A3-AD17-B179F9400E09}" destId="{68D5C022-40E3-42EB-8685-F8512D9DFEEE}" srcOrd="0" destOrd="4" presId="urn:microsoft.com/office/officeart/2005/8/layout/default"/>
    <dgm:cxn modelId="{C046B0EE-FA1E-47F0-B3B6-F2D744EBE7FC}" srcId="{2DD6E32D-1C17-486C-AE13-BFF67DF1EEE9}" destId="{BDD2F2EE-D6A9-482A-9DBE-F299D7FE4EAE}" srcOrd="4" destOrd="0" parTransId="{B22C4747-D605-4EFD-BD3D-B4AB2510FDD1}" sibTransId="{46EB54D2-12D7-4191-93EA-3D35873CCEF5}"/>
    <dgm:cxn modelId="{ED607BF1-89CE-42DE-91CF-78131FA61225}" srcId="{ABD8B55D-4C89-4606-A7B5-FF1DE34C8F5D}" destId="{D42A931D-F683-433C-8355-16137CCB7002}" srcOrd="0" destOrd="0" parTransId="{AE51CB83-B8B0-4410-91B6-D72074CE2D98}" sibTransId="{D59E9F43-F9D8-45BE-9417-A52E2CFB1E50}"/>
    <dgm:cxn modelId="{66385BF3-D5C2-4941-ABDF-1ED94A044DDA}" srcId="{A8D31BE5-24C9-4111-9F28-E9E51CBCC484}" destId="{B3302CAE-BAC5-4EFF-B5C2-1C9681DB92D8}" srcOrd="1" destOrd="0" parTransId="{A13E181A-112C-4AC9-A924-A17ACA0BD51E}" sibTransId="{82F61747-B580-45D1-B1BD-2DA147EE6FFB}"/>
    <dgm:cxn modelId="{4D67F3FA-342D-4628-8AB0-B3DA2C0BBC7C}" srcId="{D7C92F9C-746D-408C-A96D-B52919DFA119}" destId="{D59E833C-41CA-44B1-8F59-F977AF551FB9}" srcOrd="5" destOrd="0" parTransId="{90121791-27A7-4466-90FB-007725C12D96}" sibTransId="{7703695F-D6B7-4B2E-84C0-8819942C13D9}"/>
    <dgm:cxn modelId="{668DF7FB-BBE8-4555-BF06-22C85C11F73B}" type="presOf" srcId="{D59E833C-41CA-44B1-8F59-F977AF551FB9}" destId="{8AAE59FF-1445-4AAC-9EC2-DB3C1EE309BE}" srcOrd="0" destOrd="6" presId="urn:microsoft.com/office/officeart/2005/8/layout/default"/>
    <dgm:cxn modelId="{621E1DFC-4504-4C7B-B0C1-DB8ACF8DF3EA}" type="presOf" srcId="{9217015D-6437-45C8-B5FF-F97389A33718}" destId="{606969F8-2814-477B-B7DA-30EB6D43110C}" srcOrd="0" destOrd="3" presId="urn:microsoft.com/office/officeart/2005/8/layout/default"/>
    <dgm:cxn modelId="{E6B261FC-D0D3-4F78-B973-176E9A0278B4}" type="presOf" srcId="{E1F06420-A5E9-4846-A412-B78F250448D1}" destId="{34207803-AF0A-4DFE-9C58-9C76537134F6}" srcOrd="0" destOrd="5" presId="urn:microsoft.com/office/officeart/2005/8/layout/default"/>
    <dgm:cxn modelId="{756F5AFD-578A-4947-AB7D-99E2510151A5}" type="presOf" srcId="{5F2AA399-0338-473E-A952-8CC6330835B5}" destId="{917D24A3-2FD3-4589-A9ED-AFECAC0A1E0A}" srcOrd="0" destOrd="2" presId="urn:microsoft.com/office/officeart/2005/8/layout/default"/>
    <dgm:cxn modelId="{FD1684FE-6760-4295-A30D-9E12DBDEBB40}" type="presOf" srcId="{2DD6E32D-1C17-486C-AE13-BFF67DF1EEE9}" destId="{68D5C022-40E3-42EB-8685-F8512D9DFEEE}" srcOrd="0" destOrd="0" presId="urn:microsoft.com/office/officeart/2005/8/layout/default"/>
    <dgm:cxn modelId="{C9199E06-2513-4D42-B88D-9CD998B99201}" type="presParOf" srcId="{2D2CDE1D-F0FB-412A-897F-9FA2F81DF5EF}" destId="{74EFC220-FE47-4E49-B1F0-83DCA28114A1}" srcOrd="0" destOrd="0" presId="urn:microsoft.com/office/officeart/2005/8/layout/default"/>
    <dgm:cxn modelId="{5AA7597E-B484-4D06-BE48-BDDC29EA5A1D}" type="presParOf" srcId="{2D2CDE1D-F0FB-412A-897F-9FA2F81DF5EF}" destId="{117708AF-2B84-467F-BB5D-660E229925C3}" srcOrd="1" destOrd="0" presId="urn:microsoft.com/office/officeart/2005/8/layout/default"/>
    <dgm:cxn modelId="{431D7ECE-C811-4B19-90CB-22CCBDE14A53}" type="presParOf" srcId="{2D2CDE1D-F0FB-412A-897F-9FA2F81DF5EF}" destId="{4F066125-FD1E-4962-9E6B-876A55A7CD65}" srcOrd="2" destOrd="0" presId="urn:microsoft.com/office/officeart/2005/8/layout/default"/>
    <dgm:cxn modelId="{89CA81F8-6ADE-4FBF-B171-C47EB7271B77}" type="presParOf" srcId="{2D2CDE1D-F0FB-412A-897F-9FA2F81DF5EF}" destId="{C11C42E0-3618-42F1-AC22-14047D915791}" srcOrd="3" destOrd="0" presId="urn:microsoft.com/office/officeart/2005/8/layout/default"/>
    <dgm:cxn modelId="{41C8370F-AFA9-4668-91E4-CF3367F76758}" type="presParOf" srcId="{2D2CDE1D-F0FB-412A-897F-9FA2F81DF5EF}" destId="{F892646C-DB5D-43A6-8355-463CA5279EDE}" srcOrd="4" destOrd="0" presId="urn:microsoft.com/office/officeart/2005/8/layout/default"/>
    <dgm:cxn modelId="{469F1ADF-2E58-4891-B000-7C147032EEC8}" type="presParOf" srcId="{2D2CDE1D-F0FB-412A-897F-9FA2F81DF5EF}" destId="{A780E62B-B626-45B2-9E82-5D1DC7838BDC}" srcOrd="5" destOrd="0" presId="urn:microsoft.com/office/officeart/2005/8/layout/default"/>
    <dgm:cxn modelId="{78251E8A-FD2A-4BA5-BCAC-F6343F2A069F}" type="presParOf" srcId="{2D2CDE1D-F0FB-412A-897F-9FA2F81DF5EF}" destId="{7339DE0E-1C45-4562-965C-DAB26F8ECB7B}" srcOrd="6" destOrd="0" presId="urn:microsoft.com/office/officeart/2005/8/layout/default"/>
    <dgm:cxn modelId="{4755262A-79F6-4F9D-8B14-B5DB3B6799AD}" type="presParOf" srcId="{2D2CDE1D-F0FB-412A-897F-9FA2F81DF5EF}" destId="{97B3C5B4-D7F5-4BA6-9652-5A1C993EC4AB}" srcOrd="7" destOrd="0" presId="urn:microsoft.com/office/officeart/2005/8/layout/default"/>
    <dgm:cxn modelId="{D45A6EB9-4DC9-45DC-B4E0-FDB86A1F5ECA}" type="presParOf" srcId="{2D2CDE1D-F0FB-412A-897F-9FA2F81DF5EF}" destId="{34207803-AF0A-4DFE-9C58-9C76537134F6}" srcOrd="8" destOrd="0" presId="urn:microsoft.com/office/officeart/2005/8/layout/default"/>
    <dgm:cxn modelId="{18B4AD4E-59C1-449E-B580-E5E3808EEBC1}" type="presParOf" srcId="{2D2CDE1D-F0FB-412A-897F-9FA2F81DF5EF}" destId="{4FB3D15B-DE35-4B8D-99E9-85A8928D4327}" srcOrd="9" destOrd="0" presId="urn:microsoft.com/office/officeart/2005/8/layout/default"/>
    <dgm:cxn modelId="{01C6803A-9A90-4909-B82A-B9A0311CE4E8}" type="presParOf" srcId="{2D2CDE1D-F0FB-412A-897F-9FA2F81DF5EF}" destId="{606969F8-2814-477B-B7DA-30EB6D43110C}" srcOrd="10" destOrd="0" presId="urn:microsoft.com/office/officeart/2005/8/layout/default"/>
    <dgm:cxn modelId="{34241942-0DAE-46D1-8DBD-5EBEEA9480D6}" type="presParOf" srcId="{2D2CDE1D-F0FB-412A-897F-9FA2F81DF5EF}" destId="{F3E8A6B8-9268-459E-9C9A-9B5203C04A33}" srcOrd="11" destOrd="0" presId="urn:microsoft.com/office/officeart/2005/8/layout/default"/>
    <dgm:cxn modelId="{05903B0B-4DF7-469E-B646-AB4690B07EF7}" type="presParOf" srcId="{2D2CDE1D-F0FB-412A-897F-9FA2F81DF5EF}" destId="{917D24A3-2FD3-4589-A9ED-AFECAC0A1E0A}" srcOrd="12" destOrd="0" presId="urn:microsoft.com/office/officeart/2005/8/layout/default"/>
    <dgm:cxn modelId="{9956B2C9-D964-43C2-8FD0-AD3105B97D7F}" type="presParOf" srcId="{2D2CDE1D-F0FB-412A-897F-9FA2F81DF5EF}" destId="{8DE4AB8C-F09A-443F-A03A-3F56E8B76224}" srcOrd="13" destOrd="0" presId="urn:microsoft.com/office/officeart/2005/8/layout/default"/>
    <dgm:cxn modelId="{99039A43-A128-46DB-8A66-9FC8FE1FE5E4}" type="presParOf" srcId="{2D2CDE1D-F0FB-412A-897F-9FA2F81DF5EF}" destId="{C1B15AD1-629A-407E-9039-327A18E25341}" srcOrd="14" destOrd="0" presId="urn:microsoft.com/office/officeart/2005/8/layout/default"/>
    <dgm:cxn modelId="{9D179430-7351-4E2D-8165-0AC0EDB30373}" type="presParOf" srcId="{2D2CDE1D-F0FB-412A-897F-9FA2F81DF5EF}" destId="{E37A25F5-1D40-4913-9000-069CB92E2458}" srcOrd="15" destOrd="0" presId="urn:microsoft.com/office/officeart/2005/8/layout/default"/>
    <dgm:cxn modelId="{82AB6573-3896-4574-A504-B84E90B815E0}" type="presParOf" srcId="{2D2CDE1D-F0FB-412A-897F-9FA2F81DF5EF}" destId="{8AAE59FF-1445-4AAC-9EC2-DB3C1EE309BE}" srcOrd="16" destOrd="0" presId="urn:microsoft.com/office/officeart/2005/8/layout/default"/>
    <dgm:cxn modelId="{5DCE366A-C76B-47F0-8F0E-4A69613A7551}" type="presParOf" srcId="{2D2CDE1D-F0FB-412A-897F-9FA2F81DF5EF}" destId="{A354CBCB-C241-45E8-A9BC-5B96CFA937A5}" srcOrd="17" destOrd="0" presId="urn:microsoft.com/office/officeart/2005/8/layout/default"/>
    <dgm:cxn modelId="{4F210FA8-A306-438F-ADEE-68BB1A640E12}" type="presParOf" srcId="{2D2CDE1D-F0FB-412A-897F-9FA2F81DF5EF}" destId="{68D5C022-40E3-42EB-8685-F8512D9DFEEE}" srcOrd="18" destOrd="0" presId="urn:microsoft.com/office/officeart/2005/8/layout/default"/>
    <dgm:cxn modelId="{DAA4344E-5E67-41DC-97FC-7B534693D91B}" type="presParOf" srcId="{2D2CDE1D-F0FB-412A-897F-9FA2F81DF5EF}" destId="{2F0E855F-FE84-4F48-A37C-C0D087BF875B}" srcOrd="19" destOrd="0" presId="urn:microsoft.com/office/officeart/2005/8/layout/default"/>
    <dgm:cxn modelId="{39BF9981-80D6-400F-AE3D-5320E860F90E}" type="presParOf" srcId="{2D2CDE1D-F0FB-412A-897F-9FA2F81DF5EF}" destId="{70A4B627-12CC-4A13-B1CC-109334677A1A}" srcOrd="20" destOrd="0" presId="urn:microsoft.com/office/officeart/2005/8/layout/default"/>
    <dgm:cxn modelId="{A5F0A966-DB5E-40B4-8FB7-5DEA0C3F752D}" type="presParOf" srcId="{2D2CDE1D-F0FB-412A-897F-9FA2F81DF5EF}" destId="{FB24BF2F-7AE1-4C10-8E43-6CD813A82A2D}" srcOrd="21" destOrd="0" presId="urn:microsoft.com/office/officeart/2005/8/layout/default"/>
    <dgm:cxn modelId="{D7162C0D-FB75-4FA5-BBD5-686D95889633}" type="presParOf" srcId="{2D2CDE1D-F0FB-412A-897F-9FA2F81DF5EF}" destId="{E12026B4-FE9E-4D84-874B-53B144F70D91}" srcOrd="2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D04964A8-451B-4EBA-A3B4-6DA7A089495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F858D38-D86B-410B-81D6-4E0B220436F6}">
      <dgm:prSet/>
      <dgm:spPr/>
      <dgm:t>
        <a:bodyPr/>
        <a:lstStyle/>
        <a:p>
          <a:r>
            <a:rPr lang="en-US"/>
            <a:t>Traffic volume information</a:t>
          </a:r>
        </a:p>
      </dgm:t>
    </dgm:pt>
    <dgm:pt modelId="{C773D036-FB11-4AC7-916C-D617158F0FC1}" type="parTrans" cxnId="{B1B265B0-E631-4AE8-B04A-51784BFC9A86}">
      <dgm:prSet/>
      <dgm:spPr/>
      <dgm:t>
        <a:bodyPr/>
        <a:lstStyle/>
        <a:p>
          <a:endParaRPr lang="en-US"/>
        </a:p>
      </dgm:t>
    </dgm:pt>
    <dgm:pt modelId="{263CAB5D-1F67-4D54-970C-37CC1167FAFB}" type="sibTrans" cxnId="{B1B265B0-E631-4AE8-B04A-51784BFC9A86}">
      <dgm:prSet/>
      <dgm:spPr/>
      <dgm:t>
        <a:bodyPr/>
        <a:lstStyle/>
        <a:p>
          <a:endParaRPr lang="en-US"/>
        </a:p>
      </dgm:t>
    </dgm:pt>
    <dgm:pt modelId="{C6F47C4A-0EE1-43CB-8736-929B893CAD5E}">
      <dgm:prSet/>
      <dgm:spPr/>
      <dgm:t>
        <a:bodyPr/>
        <a:lstStyle/>
        <a:p>
          <a:r>
            <a:rPr lang="en-US"/>
            <a:t>Distracted driving data </a:t>
          </a:r>
        </a:p>
      </dgm:t>
    </dgm:pt>
    <dgm:pt modelId="{3189EB2B-3412-4701-9C2A-1AC2F5857C7E}" type="parTrans" cxnId="{FB378F16-3147-4619-B9A9-E268D1E1D46D}">
      <dgm:prSet/>
      <dgm:spPr/>
      <dgm:t>
        <a:bodyPr/>
        <a:lstStyle/>
        <a:p>
          <a:endParaRPr lang="en-US"/>
        </a:p>
      </dgm:t>
    </dgm:pt>
    <dgm:pt modelId="{EB3C36E4-2A6D-4311-A8E1-27C6A8A73976}" type="sibTrans" cxnId="{FB378F16-3147-4619-B9A9-E268D1E1D46D}">
      <dgm:prSet/>
      <dgm:spPr/>
      <dgm:t>
        <a:bodyPr/>
        <a:lstStyle/>
        <a:p>
          <a:endParaRPr lang="en-US"/>
        </a:p>
      </dgm:t>
    </dgm:pt>
    <dgm:pt modelId="{0E9D74CB-4D32-4718-8BD1-909A22A6C135}">
      <dgm:prSet/>
      <dgm:spPr/>
      <dgm:t>
        <a:bodyPr/>
        <a:lstStyle/>
        <a:p>
          <a:r>
            <a:rPr lang="en-US"/>
            <a:t>Speed limit data</a:t>
          </a:r>
        </a:p>
      </dgm:t>
    </dgm:pt>
    <dgm:pt modelId="{EAF9B774-3CF2-4B74-8E14-58654122CD7B}" type="parTrans" cxnId="{E647D60B-2C69-4195-96B0-9063C55C4CEB}">
      <dgm:prSet/>
      <dgm:spPr/>
      <dgm:t>
        <a:bodyPr/>
        <a:lstStyle/>
        <a:p>
          <a:endParaRPr lang="en-US"/>
        </a:p>
      </dgm:t>
    </dgm:pt>
    <dgm:pt modelId="{868961C9-C3DF-439C-8050-27FE57BF2634}" type="sibTrans" cxnId="{E647D60B-2C69-4195-96B0-9063C55C4CEB}">
      <dgm:prSet/>
      <dgm:spPr/>
      <dgm:t>
        <a:bodyPr/>
        <a:lstStyle/>
        <a:p>
          <a:endParaRPr lang="en-US"/>
        </a:p>
      </dgm:t>
    </dgm:pt>
    <dgm:pt modelId="{170785E1-E708-451E-AA9B-706DA985A90D}">
      <dgm:prSet/>
      <dgm:spPr/>
      <dgm:t>
        <a:bodyPr/>
        <a:lstStyle/>
        <a:p>
          <a:r>
            <a:rPr lang="en-US"/>
            <a:t>Improve the All Traffic data file to contain the same features as the Killed &amp; Seriously injured data.  </a:t>
          </a:r>
        </a:p>
      </dgm:t>
    </dgm:pt>
    <dgm:pt modelId="{767B5881-490B-4C7A-9E1A-A146D3F6C273}" type="parTrans" cxnId="{05856279-E362-4B2B-9B8C-15B140F509F6}">
      <dgm:prSet/>
      <dgm:spPr/>
      <dgm:t>
        <a:bodyPr/>
        <a:lstStyle/>
        <a:p>
          <a:endParaRPr lang="en-US"/>
        </a:p>
      </dgm:t>
    </dgm:pt>
    <dgm:pt modelId="{4913C02A-6725-415A-9182-A28873B923D8}" type="sibTrans" cxnId="{05856279-E362-4B2B-9B8C-15B140F509F6}">
      <dgm:prSet/>
      <dgm:spPr/>
      <dgm:t>
        <a:bodyPr/>
        <a:lstStyle/>
        <a:p>
          <a:endParaRPr lang="en-US"/>
        </a:p>
      </dgm:t>
    </dgm:pt>
    <dgm:pt modelId="{348F55FE-2561-4323-8375-5CC318B46784}" type="pres">
      <dgm:prSet presAssocID="{D04964A8-451B-4EBA-A3B4-6DA7A089495D}" presName="vert0" presStyleCnt="0">
        <dgm:presLayoutVars>
          <dgm:dir/>
          <dgm:animOne val="branch"/>
          <dgm:animLvl val="lvl"/>
        </dgm:presLayoutVars>
      </dgm:prSet>
      <dgm:spPr/>
    </dgm:pt>
    <dgm:pt modelId="{29D3A6D0-F511-4CD1-9FA7-9541104862E7}" type="pres">
      <dgm:prSet presAssocID="{FF858D38-D86B-410B-81D6-4E0B220436F6}" presName="thickLine" presStyleLbl="alignNode1" presStyleIdx="0" presStyleCnt="4"/>
      <dgm:spPr/>
    </dgm:pt>
    <dgm:pt modelId="{7751C640-85B6-4F03-B722-6D4064B0707D}" type="pres">
      <dgm:prSet presAssocID="{FF858D38-D86B-410B-81D6-4E0B220436F6}" presName="horz1" presStyleCnt="0"/>
      <dgm:spPr/>
    </dgm:pt>
    <dgm:pt modelId="{775AD03C-8E75-4A33-AB62-BEF2D1D0FB67}" type="pres">
      <dgm:prSet presAssocID="{FF858D38-D86B-410B-81D6-4E0B220436F6}" presName="tx1" presStyleLbl="revTx" presStyleIdx="0" presStyleCnt="4"/>
      <dgm:spPr/>
    </dgm:pt>
    <dgm:pt modelId="{6091EA49-3EFB-4ABB-94C1-44FDF01A1ABC}" type="pres">
      <dgm:prSet presAssocID="{FF858D38-D86B-410B-81D6-4E0B220436F6}" presName="vert1" presStyleCnt="0"/>
      <dgm:spPr/>
    </dgm:pt>
    <dgm:pt modelId="{3ECF0C37-BF0B-4CA9-8C86-9958516AB2B3}" type="pres">
      <dgm:prSet presAssocID="{C6F47C4A-0EE1-43CB-8736-929B893CAD5E}" presName="thickLine" presStyleLbl="alignNode1" presStyleIdx="1" presStyleCnt="4"/>
      <dgm:spPr/>
    </dgm:pt>
    <dgm:pt modelId="{F218055A-24CE-48FC-BE07-42EB1DEC844D}" type="pres">
      <dgm:prSet presAssocID="{C6F47C4A-0EE1-43CB-8736-929B893CAD5E}" presName="horz1" presStyleCnt="0"/>
      <dgm:spPr/>
    </dgm:pt>
    <dgm:pt modelId="{69804BF7-E9D8-4F2D-959C-659DE1DC75AD}" type="pres">
      <dgm:prSet presAssocID="{C6F47C4A-0EE1-43CB-8736-929B893CAD5E}" presName="tx1" presStyleLbl="revTx" presStyleIdx="1" presStyleCnt="4"/>
      <dgm:spPr/>
    </dgm:pt>
    <dgm:pt modelId="{5E34738F-3E76-4F12-B178-7B281A695653}" type="pres">
      <dgm:prSet presAssocID="{C6F47C4A-0EE1-43CB-8736-929B893CAD5E}" presName="vert1" presStyleCnt="0"/>
      <dgm:spPr/>
    </dgm:pt>
    <dgm:pt modelId="{AAAA6FC5-BDB7-4A8A-A120-26575163AF3B}" type="pres">
      <dgm:prSet presAssocID="{0E9D74CB-4D32-4718-8BD1-909A22A6C135}" presName="thickLine" presStyleLbl="alignNode1" presStyleIdx="2" presStyleCnt="4"/>
      <dgm:spPr/>
    </dgm:pt>
    <dgm:pt modelId="{34205465-57FE-4B19-A85F-60AA590AC652}" type="pres">
      <dgm:prSet presAssocID="{0E9D74CB-4D32-4718-8BD1-909A22A6C135}" presName="horz1" presStyleCnt="0"/>
      <dgm:spPr/>
    </dgm:pt>
    <dgm:pt modelId="{BA3D23FE-6709-48DF-8F88-4DC6DADC953C}" type="pres">
      <dgm:prSet presAssocID="{0E9D74CB-4D32-4718-8BD1-909A22A6C135}" presName="tx1" presStyleLbl="revTx" presStyleIdx="2" presStyleCnt="4"/>
      <dgm:spPr/>
    </dgm:pt>
    <dgm:pt modelId="{D9F816EA-2544-44A5-93D8-299B92996787}" type="pres">
      <dgm:prSet presAssocID="{0E9D74CB-4D32-4718-8BD1-909A22A6C135}" presName="vert1" presStyleCnt="0"/>
      <dgm:spPr/>
    </dgm:pt>
    <dgm:pt modelId="{8AFB6E0C-DDA8-4C4F-B138-1832C5005C35}" type="pres">
      <dgm:prSet presAssocID="{170785E1-E708-451E-AA9B-706DA985A90D}" presName="thickLine" presStyleLbl="alignNode1" presStyleIdx="3" presStyleCnt="4"/>
      <dgm:spPr/>
    </dgm:pt>
    <dgm:pt modelId="{C07B6E2E-AC67-400E-B0D2-9EFF7CE7F01D}" type="pres">
      <dgm:prSet presAssocID="{170785E1-E708-451E-AA9B-706DA985A90D}" presName="horz1" presStyleCnt="0"/>
      <dgm:spPr/>
    </dgm:pt>
    <dgm:pt modelId="{8B678A77-E726-423F-B6F8-6A3AEC377BE4}" type="pres">
      <dgm:prSet presAssocID="{170785E1-E708-451E-AA9B-706DA985A90D}" presName="tx1" presStyleLbl="revTx" presStyleIdx="3" presStyleCnt="4"/>
      <dgm:spPr/>
    </dgm:pt>
    <dgm:pt modelId="{4B58D2F6-2C16-42CA-A19C-A3E0E8AA45F9}" type="pres">
      <dgm:prSet presAssocID="{170785E1-E708-451E-AA9B-706DA985A90D}" presName="vert1" presStyleCnt="0"/>
      <dgm:spPr/>
    </dgm:pt>
  </dgm:ptLst>
  <dgm:cxnLst>
    <dgm:cxn modelId="{E647D60B-2C69-4195-96B0-9063C55C4CEB}" srcId="{D04964A8-451B-4EBA-A3B4-6DA7A089495D}" destId="{0E9D74CB-4D32-4718-8BD1-909A22A6C135}" srcOrd="2" destOrd="0" parTransId="{EAF9B774-3CF2-4B74-8E14-58654122CD7B}" sibTransId="{868961C9-C3DF-439C-8050-27FE57BF2634}"/>
    <dgm:cxn modelId="{FB378F16-3147-4619-B9A9-E268D1E1D46D}" srcId="{D04964A8-451B-4EBA-A3B4-6DA7A089495D}" destId="{C6F47C4A-0EE1-43CB-8736-929B893CAD5E}" srcOrd="1" destOrd="0" parTransId="{3189EB2B-3412-4701-9C2A-1AC2F5857C7E}" sibTransId="{EB3C36E4-2A6D-4311-A8E1-27C6A8A73976}"/>
    <dgm:cxn modelId="{F8C5201D-EC2A-45F1-866A-B27105447093}" type="presOf" srcId="{C6F47C4A-0EE1-43CB-8736-929B893CAD5E}" destId="{69804BF7-E9D8-4F2D-959C-659DE1DC75AD}" srcOrd="0" destOrd="0" presId="urn:microsoft.com/office/officeart/2008/layout/LinedList"/>
    <dgm:cxn modelId="{4BB33352-65F6-48E2-A32E-4A55A330E16F}" type="presOf" srcId="{170785E1-E708-451E-AA9B-706DA985A90D}" destId="{8B678A77-E726-423F-B6F8-6A3AEC377BE4}" srcOrd="0" destOrd="0" presId="urn:microsoft.com/office/officeart/2008/layout/LinedList"/>
    <dgm:cxn modelId="{05856279-E362-4B2B-9B8C-15B140F509F6}" srcId="{D04964A8-451B-4EBA-A3B4-6DA7A089495D}" destId="{170785E1-E708-451E-AA9B-706DA985A90D}" srcOrd="3" destOrd="0" parTransId="{767B5881-490B-4C7A-9E1A-A146D3F6C273}" sibTransId="{4913C02A-6725-415A-9182-A28873B923D8}"/>
    <dgm:cxn modelId="{6A215991-6232-4000-8F9D-FFF352FF82E7}" type="presOf" srcId="{FF858D38-D86B-410B-81D6-4E0B220436F6}" destId="{775AD03C-8E75-4A33-AB62-BEF2D1D0FB67}" srcOrd="0" destOrd="0" presId="urn:microsoft.com/office/officeart/2008/layout/LinedList"/>
    <dgm:cxn modelId="{B1B265B0-E631-4AE8-B04A-51784BFC9A86}" srcId="{D04964A8-451B-4EBA-A3B4-6DA7A089495D}" destId="{FF858D38-D86B-410B-81D6-4E0B220436F6}" srcOrd="0" destOrd="0" parTransId="{C773D036-FB11-4AC7-916C-D617158F0FC1}" sibTransId="{263CAB5D-1F67-4D54-970C-37CC1167FAFB}"/>
    <dgm:cxn modelId="{654DC0CB-3121-4A6E-9B21-B4BADA01E15F}" type="presOf" srcId="{D04964A8-451B-4EBA-A3B4-6DA7A089495D}" destId="{348F55FE-2561-4323-8375-5CC318B46784}" srcOrd="0" destOrd="0" presId="urn:microsoft.com/office/officeart/2008/layout/LinedList"/>
    <dgm:cxn modelId="{13978BE9-EA4A-42AB-9BEF-49522F1EE9C4}" type="presOf" srcId="{0E9D74CB-4D32-4718-8BD1-909A22A6C135}" destId="{BA3D23FE-6709-48DF-8F88-4DC6DADC953C}" srcOrd="0" destOrd="0" presId="urn:microsoft.com/office/officeart/2008/layout/LinedList"/>
    <dgm:cxn modelId="{2FDD8F1F-D1B5-45A2-8F13-52C68335CE68}" type="presParOf" srcId="{348F55FE-2561-4323-8375-5CC318B46784}" destId="{29D3A6D0-F511-4CD1-9FA7-9541104862E7}" srcOrd="0" destOrd="0" presId="urn:microsoft.com/office/officeart/2008/layout/LinedList"/>
    <dgm:cxn modelId="{5201AB94-DFDF-421B-B19F-48CDE0599BBB}" type="presParOf" srcId="{348F55FE-2561-4323-8375-5CC318B46784}" destId="{7751C640-85B6-4F03-B722-6D4064B0707D}" srcOrd="1" destOrd="0" presId="urn:microsoft.com/office/officeart/2008/layout/LinedList"/>
    <dgm:cxn modelId="{8B1872F4-FC4A-473B-B023-D607F2A202F7}" type="presParOf" srcId="{7751C640-85B6-4F03-B722-6D4064B0707D}" destId="{775AD03C-8E75-4A33-AB62-BEF2D1D0FB67}" srcOrd="0" destOrd="0" presId="urn:microsoft.com/office/officeart/2008/layout/LinedList"/>
    <dgm:cxn modelId="{2A2BE5B4-61E3-40CB-9DBF-188F8F887853}" type="presParOf" srcId="{7751C640-85B6-4F03-B722-6D4064B0707D}" destId="{6091EA49-3EFB-4ABB-94C1-44FDF01A1ABC}" srcOrd="1" destOrd="0" presId="urn:microsoft.com/office/officeart/2008/layout/LinedList"/>
    <dgm:cxn modelId="{2645C0F9-A12D-4521-B261-071BBB3D8761}" type="presParOf" srcId="{348F55FE-2561-4323-8375-5CC318B46784}" destId="{3ECF0C37-BF0B-4CA9-8C86-9958516AB2B3}" srcOrd="2" destOrd="0" presId="urn:microsoft.com/office/officeart/2008/layout/LinedList"/>
    <dgm:cxn modelId="{EC758D83-37B6-47D1-BF89-E64A41F2AB83}" type="presParOf" srcId="{348F55FE-2561-4323-8375-5CC318B46784}" destId="{F218055A-24CE-48FC-BE07-42EB1DEC844D}" srcOrd="3" destOrd="0" presId="urn:microsoft.com/office/officeart/2008/layout/LinedList"/>
    <dgm:cxn modelId="{132120F9-53C0-46DD-AF67-42D693AAD324}" type="presParOf" srcId="{F218055A-24CE-48FC-BE07-42EB1DEC844D}" destId="{69804BF7-E9D8-4F2D-959C-659DE1DC75AD}" srcOrd="0" destOrd="0" presId="urn:microsoft.com/office/officeart/2008/layout/LinedList"/>
    <dgm:cxn modelId="{F791D78A-039A-4444-8050-9DEAC6315068}" type="presParOf" srcId="{F218055A-24CE-48FC-BE07-42EB1DEC844D}" destId="{5E34738F-3E76-4F12-B178-7B281A695653}" srcOrd="1" destOrd="0" presId="urn:microsoft.com/office/officeart/2008/layout/LinedList"/>
    <dgm:cxn modelId="{930912C0-B396-4EBE-9512-967D33DF6001}" type="presParOf" srcId="{348F55FE-2561-4323-8375-5CC318B46784}" destId="{AAAA6FC5-BDB7-4A8A-A120-26575163AF3B}" srcOrd="4" destOrd="0" presId="urn:microsoft.com/office/officeart/2008/layout/LinedList"/>
    <dgm:cxn modelId="{B9E3FC1A-8786-49F0-BB1C-322FD6E7E948}" type="presParOf" srcId="{348F55FE-2561-4323-8375-5CC318B46784}" destId="{34205465-57FE-4B19-A85F-60AA590AC652}" srcOrd="5" destOrd="0" presId="urn:microsoft.com/office/officeart/2008/layout/LinedList"/>
    <dgm:cxn modelId="{B416374B-512F-436E-8778-905A941B4241}" type="presParOf" srcId="{34205465-57FE-4B19-A85F-60AA590AC652}" destId="{BA3D23FE-6709-48DF-8F88-4DC6DADC953C}" srcOrd="0" destOrd="0" presId="urn:microsoft.com/office/officeart/2008/layout/LinedList"/>
    <dgm:cxn modelId="{2896FE16-B2BC-4E7B-A8B6-1B0E03203C15}" type="presParOf" srcId="{34205465-57FE-4B19-A85F-60AA590AC652}" destId="{D9F816EA-2544-44A5-93D8-299B92996787}" srcOrd="1" destOrd="0" presId="urn:microsoft.com/office/officeart/2008/layout/LinedList"/>
    <dgm:cxn modelId="{11795094-E590-4C04-A04E-079A4EE32FBD}" type="presParOf" srcId="{348F55FE-2561-4323-8375-5CC318B46784}" destId="{8AFB6E0C-DDA8-4C4F-B138-1832C5005C35}" srcOrd="6" destOrd="0" presId="urn:microsoft.com/office/officeart/2008/layout/LinedList"/>
    <dgm:cxn modelId="{C220CD5D-3146-4133-A5B4-D7375A22B25E}" type="presParOf" srcId="{348F55FE-2561-4323-8375-5CC318B46784}" destId="{C07B6E2E-AC67-400E-B0D2-9EFF7CE7F01D}" srcOrd="7" destOrd="0" presId="urn:microsoft.com/office/officeart/2008/layout/LinedList"/>
    <dgm:cxn modelId="{974B401B-386A-4252-B215-C82F068FAA7F}" type="presParOf" srcId="{C07B6E2E-AC67-400E-B0D2-9EFF7CE7F01D}" destId="{8B678A77-E726-423F-B6F8-6A3AEC377BE4}" srcOrd="0" destOrd="0" presId="urn:microsoft.com/office/officeart/2008/layout/LinedList"/>
    <dgm:cxn modelId="{7159E561-DE1A-446C-999B-B96E1D93BB6A}" type="presParOf" srcId="{C07B6E2E-AC67-400E-B0D2-9EFF7CE7F01D}" destId="{4B58D2F6-2C16-42CA-A19C-A3E0E8AA45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D54FD-3BFA-4D98-AC15-131195B91CC7}">
      <dsp:nvSpPr>
        <dsp:cNvPr id="0" name=""/>
        <dsp:cNvSpPr/>
      </dsp:nvSpPr>
      <dsp:spPr>
        <a:xfrm>
          <a:off x="0" y="0"/>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7D58A-805E-43F0-B7AC-AE18E8E81210}">
      <dsp:nvSpPr>
        <dsp:cNvPr id="0" name=""/>
        <dsp:cNvSpPr/>
      </dsp:nvSpPr>
      <dsp:spPr>
        <a:xfrm>
          <a:off x="0" y="0"/>
          <a:ext cx="5484707" cy="2532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The goal of this project is to investigate and determine what causes accidents and what attributes to their level of severity.</a:t>
          </a:r>
        </a:p>
      </dsp:txBody>
      <dsp:txXfrm>
        <a:off x="0" y="0"/>
        <a:ext cx="5484707" cy="2532316"/>
      </dsp:txXfrm>
    </dsp:sp>
    <dsp:sp modelId="{D299A275-CFE2-45E4-B0A0-88A841164877}">
      <dsp:nvSpPr>
        <dsp:cNvPr id="0" name=""/>
        <dsp:cNvSpPr/>
      </dsp:nvSpPr>
      <dsp:spPr>
        <a:xfrm>
          <a:off x="0" y="2532316"/>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0289C6-3EF1-428C-A38B-B17816C2B0F1}">
      <dsp:nvSpPr>
        <dsp:cNvPr id="0" name=""/>
        <dsp:cNvSpPr/>
      </dsp:nvSpPr>
      <dsp:spPr>
        <a:xfrm>
          <a:off x="0" y="2532316"/>
          <a:ext cx="5484707" cy="2532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Through visualizations and machine learning algorithms, areas of concern will be highlighted, and  the seriousness of accidents will be predicted as accurately as possible. </a:t>
          </a:r>
        </a:p>
      </dsp:txBody>
      <dsp:txXfrm>
        <a:off x="0" y="2532316"/>
        <a:ext cx="5484707" cy="2532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D0112-1BEB-40EC-AD96-7D29AFC2A7D8}">
      <dsp:nvSpPr>
        <dsp:cNvPr id="0" name=""/>
        <dsp:cNvSpPr/>
      </dsp:nvSpPr>
      <dsp:spPr>
        <a:xfrm>
          <a:off x="399260" y="1632"/>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Factors contributing to fatal accidents</a:t>
          </a:r>
        </a:p>
      </dsp:txBody>
      <dsp:txXfrm>
        <a:off x="399260" y="1632"/>
        <a:ext cx="2894553" cy="1736732"/>
      </dsp:txXfrm>
    </dsp:sp>
    <dsp:sp modelId="{2C55CA70-13CE-492D-BF07-10C46ECAD7AF}">
      <dsp:nvSpPr>
        <dsp:cNvPr id="0" name=""/>
        <dsp:cNvSpPr/>
      </dsp:nvSpPr>
      <dsp:spPr>
        <a:xfrm>
          <a:off x="3583269" y="1632"/>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Impacts of Red Light cameras on severity</a:t>
          </a:r>
        </a:p>
      </dsp:txBody>
      <dsp:txXfrm>
        <a:off x="3583269" y="1632"/>
        <a:ext cx="2894553" cy="1736732"/>
      </dsp:txXfrm>
    </dsp:sp>
    <dsp:sp modelId="{C20AFACA-43F5-47B6-8E94-354CE88FD722}">
      <dsp:nvSpPr>
        <dsp:cNvPr id="0" name=""/>
        <dsp:cNvSpPr/>
      </dsp:nvSpPr>
      <dsp:spPr>
        <a:xfrm>
          <a:off x="399260" y="2027820"/>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Time of accident Impacts</a:t>
          </a:r>
        </a:p>
      </dsp:txBody>
      <dsp:txXfrm>
        <a:off x="399260" y="2027820"/>
        <a:ext cx="2894553" cy="1736732"/>
      </dsp:txXfrm>
    </dsp:sp>
    <dsp:sp modelId="{287436BD-B03A-4579-BFE0-DF99C557E824}">
      <dsp:nvSpPr>
        <dsp:cNvPr id="0" name=""/>
        <dsp:cNvSpPr/>
      </dsp:nvSpPr>
      <dsp:spPr>
        <a:xfrm>
          <a:off x="3583269" y="2027820"/>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Predicting accident fatalities</a:t>
          </a:r>
        </a:p>
      </dsp:txBody>
      <dsp:txXfrm>
        <a:off x="3583269" y="2027820"/>
        <a:ext cx="2894553" cy="17367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FC220-FE47-4E49-B1F0-83DCA28114A1}">
      <dsp:nvSpPr>
        <dsp:cNvPr id="0" name=""/>
        <dsp:cNvSpPr/>
      </dsp:nvSpPr>
      <dsp:spPr>
        <a:xfrm>
          <a:off x="797268"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Identifier</a:t>
          </a:r>
        </a:p>
        <a:p>
          <a:pPr marL="57150" lvl="1" indent="-57150" algn="l" defTabSz="311150">
            <a:lnSpc>
              <a:spcPct val="90000"/>
            </a:lnSpc>
            <a:spcBef>
              <a:spcPct val="0"/>
            </a:spcBef>
            <a:spcAft>
              <a:spcPct val="15000"/>
            </a:spcAft>
            <a:buChar char="•"/>
          </a:pPr>
          <a:r>
            <a:rPr lang="en-CA" sz="700" kern="1200" dirty="0"/>
            <a:t>Accident Number</a:t>
          </a:r>
        </a:p>
        <a:p>
          <a:pPr marL="57150" lvl="1" indent="-57150" algn="l" defTabSz="311150">
            <a:lnSpc>
              <a:spcPct val="90000"/>
            </a:lnSpc>
            <a:spcBef>
              <a:spcPct val="0"/>
            </a:spcBef>
            <a:spcAft>
              <a:spcPct val="15000"/>
            </a:spcAft>
            <a:buChar char="•"/>
          </a:pPr>
          <a:r>
            <a:rPr lang="en-CA" sz="700" kern="1200" dirty="0"/>
            <a:t>Time stamp</a:t>
          </a:r>
        </a:p>
        <a:p>
          <a:pPr marL="57150" lvl="1" indent="-57150" algn="l" defTabSz="311150">
            <a:lnSpc>
              <a:spcPct val="90000"/>
            </a:lnSpc>
            <a:spcBef>
              <a:spcPct val="0"/>
            </a:spcBef>
            <a:spcAft>
              <a:spcPct val="15000"/>
            </a:spcAft>
            <a:buChar char="•"/>
          </a:pPr>
          <a:r>
            <a:rPr lang="en-CA" sz="700" kern="1200" dirty="0"/>
            <a:t>Year </a:t>
          </a:r>
        </a:p>
        <a:p>
          <a:pPr marL="57150" lvl="1" indent="-57150" algn="l" defTabSz="311150">
            <a:lnSpc>
              <a:spcPct val="90000"/>
            </a:lnSpc>
            <a:spcBef>
              <a:spcPct val="0"/>
            </a:spcBef>
            <a:spcAft>
              <a:spcPct val="15000"/>
            </a:spcAft>
            <a:buChar char="•"/>
          </a:pPr>
          <a:r>
            <a:rPr lang="en-CA" sz="700" kern="1200" dirty="0"/>
            <a:t>Date</a:t>
          </a:r>
        </a:p>
        <a:p>
          <a:pPr marL="57150" lvl="1" indent="-57150" algn="l" defTabSz="311150">
            <a:lnSpc>
              <a:spcPct val="90000"/>
            </a:lnSpc>
            <a:spcBef>
              <a:spcPct val="0"/>
            </a:spcBef>
            <a:spcAft>
              <a:spcPct val="15000"/>
            </a:spcAft>
            <a:buChar char="•"/>
          </a:pPr>
          <a:r>
            <a:rPr lang="en-CA" sz="700" kern="1200" dirty="0"/>
            <a:t>Time</a:t>
          </a:r>
        </a:p>
      </dsp:txBody>
      <dsp:txXfrm>
        <a:off x="797268" y="1662"/>
        <a:ext cx="1552558" cy="931535"/>
      </dsp:txXfrm>
    </dsp:sp>
    <dsp:sp modelId="{4F066125-FD1E-4962-9E6B-876A55A7CD65}">
      <dsp:nvSpPr>
        <dsp:cNvPr id="0" name=""/>
        <dsp:cNvSpPr/>
      </dsp:nvSpPr>
      <dsp:spPr>
        <a:xfrm>
          <a:off x="2505083"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Road Class</a:t>
          </a:r>
        </a:p>
        <a:p>
          <a:pPr marL="57150" lvl="1" indent="-57150" algn="l" defTabSz="311150">
            <a:lnSpc>
              <a:spcPct val="90000"/>
            </a:lnSpc>
            <a:spcBef>
              <a:spcPct val="0"/>
            </a:spcBef>
            <a:spcAft>
              <a:spcPct val="15000"/>
            </a:spcAft>
            <a:buChar char="•"/>
          </a:pPr>
          <a:r>
            <a:rPr lang="en-CA" sz="700" kern="1200" dirty="0"/>
            <a:t>Collector</a:t>
          </a:r>
        </a:p>
        <a:p>
          <a:pPr marL="57150" lvl="1" indent="-57150" algn="l" defTabSz="311150">
            <a:lnSpc>
              <a:spcPct val="90000"/>
            </a:lnSpc>
            <a:spcBef>
              <a:spcPct val="0"/>
            </a:spcBef>
            <a:spcAft>
              <a:spcPct val="15000"/>
            </a:spcAft>
            <a:buChar char="•"/>
          </a:pPr>
          <a:r>
            <a:rPr lang="en-CA" sz="700" kern="1200" dirty="0"/>
            <a:t>Expressway and ramps</a:t>
          </a:r>
        </a:p>
        <a:p>
          <a:pPr marL="57150" lvl="1" indent="-57150" algn="l" defTabSz="311150">
            <a:lnSpc>
              <a:spcPct val="90000"/>
            </a:lnSpc>
            <a:spcBef>
              <a:spcPct val="0"/>
            </a:spcBef>
            <a:spcAft>
              <a:spcPct val="15000"/>
            </a:spcAft>
            <a:buChar char="•"/>
          </a:pPr>
          <a:r>
            <a:rPr lang="en-CA" sz="700" kern="1200" dirty="0"/>
            <a:t>Lane</a:t>
          </a:r>
        </a:p>
        <a:p>
          <a:pPr marL="57150" lvl="1" indent="-57150" algn="l" defTabSz="311150">
            <a:lnSpc>
              <a:spcPct val="90000"/>
            </a:lnSpc>
            <a:spcBef>
              <a:spcPct val="0"/>
            </a:spcBef>
            <a:spcAft>
              <a:spcPct val="15000"/>
            </a:spcAft>
            <a:buChar char="•"/>
          </a:pPr>
          <a:r>
            <a:rPr lang="en-CA" sz="700" kern="1200" dirty="0"/>
            <a:t>Local</a:t>
          </a:r>
        </a:p>
        <a:p>
          <a:pPr marL="57150" lvl="1" indent="-57150" algn="l" defTabSz="311150">
            <a:lnSpc>
              <a:spcPct val="90000"/>
            </a:lnSpc>
            <a:spcBef>
              <a:spcPct val="0"/>
            </a:spcBef>
            <a:spcAft>
              <a:spcPct val="15000"/>
            </a:spcAft>
            <a:buChar char="•"/>
          </a:pPr>
          <a:r>
            <a:rPr lang="en-CA" sz="700" kern="1200" dirty="0"/>
            <a:t>Major + minor arterials with ramps</a:t>
          </a:r>
        </a:p>
      </dsp:txBody>
      <dsp:txXfrm>
        <a:off x="2505083" y="1662"/>
        <a:ext cx="1552558" cy="931535"/>
      </dsp:txXfrm>
    </dsp:sp>
    <dsp:sp modelId="{F892646C-DB5D-43A6-8355-463CA5279EDE}">
      <dsp:nvSpPr>
        <dsp:cNvPr id="0" name=""/>
        <dsp:cNvSpPr/>
      </dsp:nvSpPr>
      <dsp:spPr>
        <a:xfrm>
          <a:off x="4212897"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Location</a:t>
          </a:r>
        </a:p>
        <a:p>
          <a:pPr marL="57150" lvl="1" indent="-57150" algn="l" defTabSz="311150">
            <a:lnSpc>
              <a:spcPct val="90000"/>
            </a:lnSpc>
            <a:spcBef>
              <a:spcPct val="0"/>
            </a:spcBef>
            <a:spcAft>
              <a:spcPct val="15000"/>
            </a:spcAft>
            <a:buChar char="•"/>
          </a:pPr>
          <a:r>
            <a:rPr lang="en-CA" sz="700" kern="1200" dirty="0"/>
            <a:t>Intersection</a:t>
          </a:r>
        </a:p>
        <a:p>
          <a:pPr marL="57150" lvl="1" indent="-57150" algn="l" defTabSz="311150">
            <a:lnSpc>
              <a:spcPct val="90000"/>
            </a:lnSpc>
            <a:spcBef>
              <a:spcPct val="0"/>
            </a:spcBef>
            <a:spcAft>
              <a:spcPct val="15000"/>
            </a:spcAft>
            <a:buChar char="•"/>
          </a:pPr>
          <a:r>
            <a:rPr lang="en-CA" sz="700" kern="1200" dirty="0"/>
            <a:t>Driveway </a:t>
          </a:r>
        </a:p>
        <a:p>
          <a:pPr marL="57150" lvl="1" indent="-57150" algn="l" defTabSz="311150">
            <a:lnSpc>
              <a:spcPct val="90000"/>
            </a:lnSpc>
            <a:spcBef>
              <a:spcPct val="0"/>
            </a:spcBef>
            <a:spcAft>
              <a:spcPct val="15000"/>
            </a:spcAft>
            <a:buChar char="•"/>
          </a:pPr>
          <a:r>
            <a:rPr lang="en-CA" sz="700" kern="1200" dirty="0"/>
            <a:t>Overpass or bridge</a:t>
          </a:r>
        </a:p>
        <a:p>
          <a:pPr marL="57150" lvl="1" indent="-57150" algn="l" defTabSz="311150">
            <a:lnSpc>
              <a:spcPct val="90000"/>
            </a:lnSpc>
            <a:spcBef>
              <a:spcPct val="0"/>
            </a:spcBef>
            <a:spcAft>
              <a:spcPct val="15000"/>
            </a:spcAft>
            <a:buChar char="•"/>
          </a:pPr>
          <a:r>
            <a:rPr lang="en-CA" sz="700" kern="1200" dirty="0"/>
            <a:t>Underpass or tunnel</a:t>
          </a:r>
        </a:p>
        <a:p>
          <a:pPr marL="57150" lvl="1" indent="-57150" algn="l" defTabSz="311150">
            <a:lnSpc>
              <a:spcPct val="90000"/>
            </a:lnSpc>
            <a:spcBef>
              <a:spcPct val="0"/>
            </a:spcBef>
            <a:spcAft>
              <a:spcPct val="15000"/>
            </a:spcAft>
            <a:buChar char="•"/>
          </a:pPr>
          <a:r>
            <a:rPr lang="en-CA" sz="700" kern="1200" dirty="0"/>
            <a:t>Trail</a:t>
          </a:r>
        </a:p>
        <a:p>
          <a:pPr marL="57150" lvl="1" indent="-57150" algn="l" defTabSz="311150">
            <a:lnSpc>
              <a:spcPct val="90000"/>
            </a:lnSpc>
            <a:spcBef>
              <a:spcPct val="0"/>
            </a:spcBef>
            <a:spcAft>
              <a:spcPct val="15000"/>
            </a:spcAft>
            <a:buChar char="•"/>
          </a:pPr>
          <a:r>
            <a:rPr lang="en-CA" sz="700" kern="1200" dirty="0"/>
            <a:t>Private driveway…</a:t>
          </a:r>
        </a:p>
      </dsp:txBody>
      <dsp:txXfrm>
        <a:off x="4212897" y="1662"/>
        <a:ext cx="1552558" cy="931535"/>
      </dsp:txXfrm>
    </dsp:sp>
    <dsp:sp modelId="{7339DE0E-1C45-4562-965C-DAB26F8ECB7B}">
      <dsp:nvSpPr>
        <dsp:cNvPr id="0" name=""/>
        <dsp:cNvSpPr/>
      </dsp:nvSpPr>
      <dsp:spPr>
        <a:xfrm>
          <a:off x="797268"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Location</a:t>
          </a:r>
        </a:p>
        <a:p>
          <a:pPr marL="57150" lvl="1" indent="-57150" algn="l" defTabSz="311150">
            <a:lnSpc>
              <a:spcPct val="90000"/>
            </a:lnSpc>
            <a:spcBef>
              <a:spcPct val="0"/>
            </a:spcBef>
            <a:spcAft>
              <a:spcPct val="15000"/>
            </a:spcAft>
            <a:buChar char="•"/>
          </a:pPr>
          <a:r>
            <a:rPr lang="en-CA" sz="700" kern="1200" dirty="0"/>
            <a:t>Latitude</a:t>
          </a:r>
        </a:p>
        <a:p>
          <a:pPr marL="57150" lvl="1" indent="-57150" algn="l" defTabSz="311150">
            <a:lnSpc>
              <a:spcPct val="90000"/>
            </a:lnSpc>
            <a:spcBef>
              <a:spcPct val="0"/>
            </a:spcBef>
            <a:spcAft>
              <a:spcPct val="15000"/>
            </a:spcAft>
            <a:buChar char="•"/>
          </a:pPr>
          <a:r>
            <a:rPr lang="en-CA" sz="700" kern="1200" dirty="0"/>
            <a:t>Longitude</a:t>
          </a:r>
        </a:p>
      </dsp:txBody>
      <dsp:txXfrm>
        <a:off x="797268" y="1088453"/>
        <a:ext cx="1552558" cy="931535"/>
      </dsp:txXfrm>
    </dsp:sp>
    <dsp:sp modelId="{34207803-AF0A-4DFE-9C58-9C76537134F6}">
      <dsp:nvSpPr>
        <dsp:cNvPr id="0" name=""/>
        <dsp:cNvSpPr/>
      </dsp:nvSpPr>
      <dsp:spPr>
        <a:xfrm>
          <a:off x="2505083"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Visibility</a:t>
          </a:r>
        </a:p>
        <a:p>
          <a:pPr marL="57150" lvl="1" indent="-57150" algn="l" defTabSz="311150">
            <a:lnSpc>
              <a:spcPct val="90000"/>
            </a:lnSpc>
            <a:spcBef>
              <a:spcPct val="0"/>
            </a:spcBef>
            <a:spcAft>
              <a:spcPct val="15000"/>
            </a:spcAft>
            <a:buChar char="•"/>
          </a:pPr>
          <a:r>
            <a:rPr lang="en-CA" sz="700" kern="1200" dirty="0"/>
            <a:t>Clear</a:t>
          </a:r>
        </a:p>
        <a:p>
          <a:pPr marL="57150" lvl="1" indent="-57150" algn="l" defTabSz="311150">
            <a:lnSpc>
              <a:spcPct val="90000"/>
            </a:lnSpc>
            <a:spcBef>
              <a:spcPct val="0"/>
            </a:spcBef>
            <a:spcAft>
              <a:spcPct val="15000"/>
            </a:spcAft>
            <a:buChar char="•"/>
          </a:pPr>
          <a:r>
            <a:rPr lang="en-CA" sz="700" kern="1200" dirty="0"/>
            <a:t>Fog, mist, smoke and dust</a:t>
          </a:r>
        </a:p>
        <a:p>
          <a:pPr marL="57150" lvl="1" indent="-57150" algn="l" defTabSz="311150">
            <a:lnSpc>
              <a:spcPct val="90000"/>
            </a:lnSpc>
            <a:spcBef>
              <a:spcPct val="0"/>
            </a:spcBef>
            <a:spcAft>
              <a:spcPct val="15000"/>
            </a:spcAft>
            <a:buChar char="•"/>
          </a:pPr>
          <a:r>
            <a:rPr lang="en-CA" sz="700" kern="1200" dirty="0"/>
            <a:t>Freezing rain</a:t>
          </a:r>
        </a:p>
        <a:p>
          <a:pPr marL="57150" lvl="1" indent="-57150" algn="l" defTabSz="311150">
            <a:lnSpc>
              <a:spcPct val="90000"/>
            </a:lnSpc>
            <a:spcBef>
              <a:spcPct val="0"/>
            </a:spcBef>
            <a:spcAft>
              <a:spcPct val="15000"/>
            </a:spcAft>
            <a:buChar char="•"/>
          </a:pPr>
          <a:r>
            <a:rPr lang="en-CA" sz="700" kern="1200" dirty="0"/>
            <a:t>Snow and Drifting snow</a:t>
          </a:r>
        </a:p>
        <a:p>
          <a:pPr marL="57150" lvl="1" indent="-57150" algn="l" defTabSz="311150">
            <a:lnSpc>
              <a:spcPct val="90000"/>
            </a:lnSpc>
            <a:spcBef>
              <a:spcPct val="0"/>
            </a:spcBef>
            <a:spcAft>
              <a:spcPct val="15000"/>
            </a:spcAft>
            <a:buChar char="•"/>
          </a:pPr>
          <a:r>
            <a:rPr lang="en-CA" sz="700" kern="1200" dirty="0"/>
            <a:t>Strong wind…</a:t>
          </a:r>
        </a:p>
      </dsp:txBody>
      <dsp:txXfrm>
        <a:off x="2505083" y="1088453"/>
        <a:ext cx="1552558" cy="931535"/>
      </dsp:txXfrm>
    </dsp:sp>
    <dsp:sp modelId="{606969F8-2814-477B-B7DA-30EB6D43110C}">
      <dsp:nvSpPr>
        <dsp:cNvPr id="0" name=""/>
        <dsp:cNvSpPr/>
      </dsp:nvSpPr>
      <dsp:spPr>
        <a:xfrm>
          <a:off x="4212897"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Light</a:t>
          </a:r>
        </a:p>
        <a:p>
          <a:pPr marL="57150" lvl="1" indent="-57150" algn="l" defTabSz="311150">
            <a:lnSpc>
              <a:spcPct val="90000"/>
            </a:lnSpc>
            <a:spcBef>
              <a:spcPct val="0"/>
            </a:spcBef>
            <a:spcAft>
              <a:spcPct val="15000"/>
            </a:spcAft>
            <a:buChar char="•"/>
          </a:pPr>
          <a:r>
            <a:rPr lang="en-CA" sz="700" kern="1200" dirty="0"/>
            <a:t>Daylight or dark</a:t>
          </a:r>
        </a:p>
        <a:p>
          <a:pPr marL="57150" lvl="1" indent="-57150" algn="l" defTabSz="311150">
            <a:lnSpc>
              <a:spcPct val="90000"/>
            </a:lnSpc>
            <a:spcBef>
              <a:spcPct val="0"/>
            </a:spcBef>
            <a:spcAft>
              <a:spcPct val="15000"/>
            </a:spcAft>
            <a:buChar char="•"/>
          </a:pPr>
          <a:r>
            <a:rPr lang="en-CA" sz="700" kern="1200" dirty="0"/>
            <a:t>Dawn or dusk </a:t>
          </a:r>
        </a:p>
        <a:p>
          <a:pPr marL="57150" lvl="1" indent="-57150" algn="l" defTabSz="311150">
            <a:lnSpc>
              <a:spcPct val="90000"/>
            </a:lnSpc>
            <a:spcBef>
              <a:spcPct val="0"/>
            </a:spcBef>
            <a:spcAft>
              <a:spcPct val="15000"/>
            </a:spcAft>
            <a:buChar char="•"/>
          </a:pPr>
          <a:r>
            <a:rPr lang="en-CA" sz="700" kern="1200" dirty="0"/>
            <a:t>Artificial lights…</a:t>
          </a:r>
        </a:p>
      </dsp:txBody>
      <dsp:txXfrm>
        <a:off x="4212897" y="1088453"/>
        <a:ext cx="1552558" cy="931535"/>
      </dsp:txXfrm>
    </dsp:sp>
    <dsp:sp modelId="{917D24A3-2FD3-4589-A9ED-AFECAC0A1E0A}">
      <dsp:nvSpPr>
        <dsp:cNvPr id="0" name=""/>
        <dsp:cNvSpPr/>
      </dsp:nvSpPr>
      <dsp:spPr>
        <a:xfrm>
          <a:off x="797268"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Vehicle type</a:t>
          </a:r>
          <a:endParaRPr lang="en-CA" sz="900" kern="1200" dirty="0"/>
        </a:p>
        <a:p>
          <a:pPr marL="57150" lvl="1" indent="-57150" algn="l" defTabSz="311150">
            <a:lnSpc>
              <a:spcPct val="90000"/>
            </a:lnSpc>
            <a:spcBef>
              <a:spcPct val="0"/>
            </a:spcBef>
            <a:spcAft>
              <a:spcPct val="15000"/>
            </a:spcAft>
            <a:buChar char="•"/>
          </a:pPr>
          <a:r>
            <a:rPr lang="en-US" sz="700" kern="1200" dirty="0"/>
            <a:t>Automobile and  station wagon</a:t>
          </a:r>
          <a:endParaRPr lang="en-CA" sz="700" kern="1200" dirty="0"/>
        </a:p>
        <a:p>
          <a:pPr marL="57150" lvl="1" indent="-57150" algn="l" defTabSz="311150">
            <a:lnSpc>
              <a:spcPct val="90000"/>
            </a:lnSpc>
            <a:spcBef>
              <a:spcPct val="0"/>
            </a:spcBef>
            <a:spcAft>
              <a:spcPct val="15000"/>
            </a:spcAft>
            <a:buChar char="•"/>
          </a:pPr>
          <a:r>
            <a:rPr lang="en-US" sz="700" kern="1200" dirty="0"/>
            <a:t>Motorcycle</a:t>
          </a:r>
          <a:endParaRPr lang="en-CA" sz="700" kern="1200" dirty="0"/>
        </a:p>
        <a:p>
          <a:pPr marL="57150" lvl="1" indent="-57150" algn="l" defTabSz="311150">
            <a:lnSpc>
              <a:spcPct val="90000"/>
            </a:lnSpc>
            <a:spcBef>
              <a:spcPct val="0"/>
            </a:spcBef>
            <a:spcAft>
              <a:spcPct val="15000"/>
            </a:spcAft>
            <a:buChar char="•"/>
          </a:pPr>
          <a:r>
            <a:rPr lang="en-US" sz="700" kern="1200" dirty="0"/>
            <a:t>Bicycle</a:t>
          </a:r>
          <a:endParaRPr lang="en-CA" sz="700" kern="1200" dirty="0"/>
        </a:p>
        <a:p>
          <a:pPr marL="57150" lvl="1" indent="-57150" algn="l" defTabSz="311150">
            <a:lnSpc>
              <a:spcPct val="90000"/>
            </a:lnSpc>
            <a:spcBef>
              <a:spcPct val="0"/>
            </a:spcBef>
            <a:spcAft>
              <a:spcPct val="15000"/>
            </a:spcAft>
            <a:buChar char="•"/>
          </a:pPr>
          <a:r>
            <a:rPr lang="en-US" sz="700" kern="1200" dirty="0"/>
            <a:t>Pick up truck</a:t>
          </a:r>
          <a:endParaRPr lang="en-CA" sz="700" kern="1200" dirty="0"/>
        </a:p>
        <a:p>
          <a:pPr marL="57150" lvl="1" indent="-57150" algn="l" defTabSz="311150">
            <a:lnSpc>
              <a:spcPct val="90000"/>
            </a:lnSpc>
            <a:spcBef>
              <a:spcPct val="0"/>
            </a:spcBef>
            <a:spcAft>
              <a:spcPct val="15000"/>
            </a:spcAft>
            <a:buChar char="•"/>
          </a:pPr>
          <a:r>
            <a:rPr lang="en-US" sz="700" kern="1200" dirty="0"/>
            <a:t>Street Car</a:t>
          </a:r>
          <a:endParaRPr lang="en-CA" sz="700" kern="1200" dirty="0"/>
        </a:p>
        <a:p>
          <a:pPr marL="57150" lvl="1" indent="-57150" algn="l" defTabSz="311150">
            <a:lnSpc>
              <a:spcPct val="90000"/>
            </a:lnSpc>
            <a:spcBef>
              <a:spcPct val="0"/>
            </a:spcBef>
            <a:spcAft>
              <a:spcPct val="15000"/>
            </a:spcAft>
            <a:buChar char="•"/>
          </a:pPr>
          <a:r>
            <a:rPr lang="en-US" sz="700" kern="1200" dirty="0"/>
            <a:t>School bus…</a:t>
          </a:r>
          <a:endParaRPr lang="en-CA" sz="700" kern="1200" dirty="0"/>
        </a:p>
      </dsp:txBody>
      <dsp:txXfrm>
        <a:off x="797268" y="2175244"/>
        <a:ext cx="1552558" cy="931535"/>
      </dsp:txXfrm>
    </dsp:sp>
    <dsp:sp modelId="{C1B15AD1-629A-407E-9039-327A18E25341}">
      <dsp:nvSpPr>
        <dsp:cNvPr id="0" name=""/>
        <dsp:cNvSpPr/>
      </dsp:nvSpPr>
      <dsp:spPr>
        <a:xfrm>
          <a:off x="2505083"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class </a:t>
          </a:r>
        </a:p>
        <a:p>
          <a:pPr marL="57150" lvl="1" indent="-57150" algn="l" defTabSz="311150">
            <a:lnSpc>
              <a:spcPct val="90000"/>
            </a:lnSpc>
            <a:spcBef>
              <a:spcPct val="0"/>
            </a:spcBef>
            <a:spcAft>
              <a:spcPct val="15000"/>
            </a:spcAft>
            <a:buChar char="•"/>
          </a:pPr>
          <a:r>
            <a:rPr lang="en-CA" sz="700" kern="1200" dirty="0"/>
            <a:t>Fatal </a:t>
          </a:r>
        </a:p>
        <a:p>
          <a:pPr marL="57150" lvl="1" indent="-57150" algn="l" defTabSz="311150">
            <a:lnSpc>
              <a:spcPct val="90000"/>
            </a:lnSpc>
            <a:spcBef>
              <a:spcPct val="0"/>
            </a:spcBef>
            <a:spcAft>
              <a:spcPct val="15000"/>
            </a:spcAft>
            <a:buChar char="•"/>
          </a:pPr>
          <a:r>
            <a:rPr lang="en-CA" sz="700" kern="1200" dirty="0"/>
            <a:t>Non-fatal injury</a:t>
          </a:r>
        </a:p>
        <a:p>
          <a:pPr marL="57150" lvl="1" indent="-57150" algn="l" defTabSz="311150">
            <a:lnSpc>
              <a:spcPct val="90000"/>
            </a:lnSpc>
            <a:spcBef>
              <a:spcPct val="0"/>
            </a:spcBef>
            <a:spcAft>
              <a:spcPct val="15000"/>
            </a:spcAft>
            <a:buChar char="•"/>
          </a:pPr>
          <a:r>
            <a:rPr lang="en-CA" sz="700" kern="1200" dirty="0"/>
            <a:t>Property damage</a:t>
          </a:r>
        </a:p>
      </dsp:txBody>
      <dsp:txXfrm>
        <a:off x="2505083" y="2175244"/>
        <a:ext cx="1552558" cy="931535"/>
      </dsp:txXfrm>
    </dsp:sp>
    <dsp:sp modelId="{8AAE59FF-1445-4AAC-9EC2-DB3C1EE309BE}">
      <dsp:nvSpPr>
        <dsp:cNvPr id="0" name=""/>
        <dsp:cNvSpPr/>
      </dsp:nvSpPr>
      <dsp:spPr>
        <a:xfrm>
          <a:off x="4212897"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b="0" i="0" kern="1200" dirty="0"/>
            <a:t>Manoeuvre</a:t>
          </a:r>
          <a:endParaRPr lang="en-CA" sz="900" kern="1200" dirty="0"/>
        </a:p>
        <a:p>
          <a:pPr marL="57150" lvl="1" indent="-57150" algn="l" defTabSz="311150">
            <a:lnSpc>
              <a:spcPct val="90000"/>
            </a:lnSpc>
            <a:spcBef>
              <a:spcPct val="0"/>
            </a:spcBef>
            <a:spcAft>
              <a:spcPct val="15000"/>
            </a:spcAft>
            <a:buChar char="•"/>
          </a:pPr>
          <a:r>
            <a:rPr lang="en-US" sz="700" kern="1200" dirty="0"/>
            <a:t>Turning left or right</a:t>
          </a:r>
          <a:endParaRPr lang="en-CA" sz="700" kern="1200" dirty="0"/>
        </a:p>
        <a:p>
          <a:pPr marL="57150" lvl="1" indent="-57150" algn="l" defTabSz="311150">
            <a:lnSpc>
              <a:spcPct val="90000"/>
            </a:lnSpc>
            <a:spcBef>
              <a:spcPct val="0"/>
            </a:spcBef>
            <a:spcAft>
              <a:spcPct val="15000"/>
            </a:spcAft>
            <a:buChar char="•"/>
          </a:pPr>
          <a:r>
            <a:rPr lang="en-US" sz="700" kern="1200" dirty="0"/>
            <a:t>Stopped</a:t>
          </a:r>
          <a:endParaRPr lang="en-CA" sz="700" kern="1200" dirty="0"/>
        </a:p>
        <a:p>
          <a:pPr marL="57150" lvl="1" indent="-57150" algn="l" defTabSz="311150">
            <a:lnSpc>
              <a:spcPct val="90000"/>
            </a:lnSpc>
            <a:spcBef>
              <a:spcPct val="0"/>
            </a:spcBef>
            <a:spcAft>
              <a:spcPct val="15000"/>
            </a:spcAft>
            <a:buChar char="•"/>
          </a:pPr>
          <a:r>
            <a:rPr lang="en-US" sz="700" kern="1200" dirty="0"/>
            <a:t>Making U-turn</a:t>
          </a:r>
          <a:endParaRPr lang="en-CA" sz="700" kern="1200" dirty="0"/>
        </a:p>
        <a:p>
          <a:pPr marL="57150" lvl="1" indent="-57150" algn="l" defTabSz="311150">
            <a:lnSpc>
              <a:spcPct val="90000"/>
            </a:lnSpc>
            <a:spcBef>
              <a:spcPct val="0"/>
            </a:spcBef>
            <a:spcAft>
              <a:spcPct val="15000"/>
            </a:spcAft>
            <a:buChar char="•"/>
          </a:pPr>
          <a:r>
            <a:rPr lang="en-US" sz="700" kern="1200" dirty="0"/>
            <a:t>Overtaking</a:t>
          </a:r>
          <a:endParaRPr lang="en-CA" sz="700" kern="1200" dirty="0"/>
        </a:p>
        <a:p>
          <a:pPr marL="57150" lvl="1" indent="-57150" algn="l" defTabSz="311150">
            <a:lnSpc>
              <a:spcPct val="90000"/>
            </a:lnSpc>
            <a:spcBef>
              <a:spcPct val="0"/>
            </a:spcBef>
            <a:spcAft>
              <a:spcPct val="15000"/>
            </a:spcAft>
            <a:buChar char="•"/>
          </a:pPr>
          <a:r>
            <a:rPr lang="en-US" sz="700" kern="1200" dirty="0"/>
            <a:t>Changing lanes</a:t>
          </a:r>
          <a:endParaRPr lang="en-CA" sz="700" kern="1200" dirty="0"/>
        </a:p>
        <a:p>
          <a:pPr marL="57150" lvl="1" indent="-57150" algn="l" defTabSz="311150">
            <a:lnSpc>
              <a:spcPct val="90000"/>
            </a:lnSpc>
            <a:spcBef>
              <a:spcPct val="0"/>
            </a:spcBef>
            <a:spcAft>
              <a:spcPct val="15000"/>
            </a:spcAft>
            <a:buChar char="•"/>
          </a:pPr>
          <a:r>
            <a:rPr lang="en-US" sz="700" kern="1200" dirty="0"/>
            <a:t>Reversing …</a:t>
          </a:r>
          <a:endParaRPr lang="en-CA" sz="700" kern="1200" dirty="0"/>
        </a:p>
      </dsp:txBody>
      <dsp:txXfrm>
        <a:off x="4212897" y="2175244"/>
        <a:ext cx="1552558" cy="931535"/>
      </dsp:txXfrm>
    </dsp:sp>
    <dsp:sp modelId="{68D5C022-40E3-42EB-8685-F8512D9DFEEE}">
      <dsp:nvSpPr>
        <dsp:cNvPr id="0" name=""/>
        <dsp:cNvSpPr/>
      </dsp:nvSpPr>
      <dsp:spPr>
        <a:xfrm>
          <a:off x="797268"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Driver Action</a:t>
          </a:r>
          <a:endParaRPr lang="en-CA" sz="900" kern="1200" dirty="0"/>
        </a:p>
        <a:p>
          <a:pPr marL="57150" lvl="1" indent="-57150" algn="l" defTabSz="311150">
            <a:lnSpc>
              <a:spcPct val="90000"/>
            </a:lnSpc>
            <a:spcBef>
              <a:spcPct val="0"/>
            </a:spcBef>
            <a:spcAft>
              <a:spcPct val="15000"/>
            </a:spcAft>
            <a:buChar char="•"/>
          </a:pPr>
          <a:r>
            <a:rPr lang="en-US" sz="700" kern="1200" dirty="0"/>
            <a:t>Failed to yield right of way</a:t>
          </a:r>
          <a:endParaRPr lang="en-CA" sz="700" kern="1200" dirty="0"/>
        </a:p>
        <a:p>
          <a:pPr marL="57150" lvl="1" indent="-57150" algn="l" defTabSz="311150">
            <a:lnSpc>
              <a:spcPct val="90000"/>
            </a:lnSpc>
            <a:spcBef>
              <a:spcPct val="0"/>
            </a:spcBef>
            <a:spcAft>
              <a:spcPct val="15000"/>
            </a:spcAft>
            <a:buChar char="•"/>
          </a:pPr>
          <a:r>
            <a:rPr lang="en-US" sz="700" kern="1200" dirty="0"/>
            <a:t>Disobeyed traffic control</a:t>
          </a:r>
          <a:endParaRPr lang="en-CA" sz="700" kern="1200" dirty="0"/>
        </a:p>
        <a:p>
          <a:pPr marL="57150" lvl="1" indent="-57150" algn="l" defTabSz="311150">
            <a:lnSpc>
              <a:spcPct val="90000"/>
            </a:lnSpc>
            <a:spcBef>
              <a:spcPct val="0"/>
            </a:spcBef>
            <a:spcAft>
              <a:spcPct val="15000"/>
            </a:spcAft>
            <a:buChar char="•"/>
          </a:pPr>
          <a:r>
            <a:rPr lang="en-US" sz="700" kern="1200" dirty="0"/>
            <a:t>Lost control</a:t>
          </a:r>
          <a:endParaRPr lang="en-CA" sz="700" kern="1200" dirty="0"/>
        </a:p>
        <a:p>
          <a:pPr marL="57150" lvl="1" indent="-57150" algn="l" defTabSz="311150">
            <a:lnSpc>
              <a:spcPct val="90000"/>
            </a:lnSpc>
            <a:spcBef>
              <a:spcPct val="0"/>
            </a:spcBef>
            <a:spcAft>
              <a:spcPct val="15000"/>
            </a:spcAft>
            <a:buChar char="•"/>
          </a:pPr>
          <a:r>
            <a:rPr lang="en-US" sz="700" kern="1200" dirty="0"/>
            <a:t>Improper lane change</a:t>
          </a:r>
          <a:endParaRPr lang="en-CA" sz="700" kern="1200" dirty="0"/>
        </a:p>
        <a:p>
          <a:pPr marL="57150" lvl="1" indent="-57150" algn="l" defTabSz="311150">
            <a:lnSpc>
              <a:spcPct val="90000"/>
            </a:lnSpc>
            <a:spcBef>
              <a:spcPct val="0"/>
            </a:spcBef>
            <a:spcAft>
              <a:spcPct val="15000"/>
            </a:spcAft>
            <a:buChar char="•"/>
          </a:pPr>
          <a:r>
            <a:rPr lang="en-US" sz="700" kern="1200" dirty="0"/>
            <a:t>Speed too slow</a:t>
          </a:r>
          <a:endParaRPr lang="en-CA" sz="700" kern="1200" dirty="0"/>
        </a:p>
        <a:p>
          <a:pPr marL="57150" lvl="1" indent="-57150" algn="l" defTabSz="311150">
            <a:lnSpc>
              <a:spcPct val="90000"/>
            </a:lnSpc>
            <a:spcBef>
              <a:spcPct val="0"/>
            </a:spcBef>
            <a:spcAft>
              <a:spcPct val="15000"/>
            </a:spcAft>
            <a:buChar char="•"/>
          </a:pPr>
          <a:r>
            <a:rPr lang="en-US" sz="700" kern="1200" dirty="0"/>
            <a:t>Speed too fast for condition…</a:t>
          </a:r>
          <a:endParaRPr lang="en-CA" sz="700" kern="1200" dirty="0"/>
        </a:p>
      </dsp:txBody>
      <dsp:txXfrm>
        <a:off x="797268" y="3262035"/>
        <a:ext cx="1552558" cy="931535"/>
      </dsp:txXfrm>
    </dsp:sp>
    <dsp:sp modelId="{70A4B627-12CC-4A13-B1CC-109334677A1A}">
      <dsp:nvSpPr>
        <dsp:cNvPr id="0" name=""/>
        <dsp:cNvSpPr/>
      </dsp:nvSpPr>
      <dsp:spPr>
        <a:xfrm>
          <a:off x="2505083"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Age of the involved</a:t>
          </a:r>
          <a:endParaRPr lang="en-CA" sz="900" kern="1200" dirty="0"/>
        </a:p>
        <a:p>
          <a:pPr marL="57150" lvl="1" indent="-57150" algn="l" defTabSz="311150">
            <a:lnSpc>
              <a:spcPct val="90000"/>
            </a:lnSpc>
            <a:spcBef>
              <a:spcPct val="0"/>
            </a:spcBef>
            <a:spcAft>
              <a:spcPct val="15000"/>
            </a:spcAft>
            <a:buChar char="•"/>
          </a:pPr>
          <a:r>
            <a:rPr lang="en-CA" sz="700" b="0" i="0" u="none" kern="1200" dirty="0"/>
            <a:t>10 to 14</a:t>
          </a:r>
          <a:endParaRPr lang="en-CA" sz="700" kern="1200" dirty="0"/>
        </a:p>
        <a:p>
          <a:pPr marL="57150" lvl="1" indent="-57150" algn="l" defTabSz="311150">
            <a:lnSpc>
              <a:spcPct val="90000"/>
            </a:lnSpc>
            <a:spcBef>
              <a:spcPct val="0"/>
            </a:spcBef>
            <a:spcAft>
              <a:spcPct val="15000"/>
            </a:spcAft>
            <a:buChar char="•"/>
          </a:pPr>
          <a:r>
            <a:rPr lang="en-CA" sz="700" b="0" i="0" u="none" kern="1200" dirty="0"/>
            <a:t>15 to 19</a:t>
          </a:r>
          <a:endParaRPr lang="en-CA" sz="700" kern="1200" dirty="0"/>
        </a:p>
        <a:p>
          <a:pPr marL="57150" lvl="1" indent="-57150" algn="l" defTabSz="311150">
            <a:lnSpc>
              <a:spcPct val="90000"/>
            </a:lnSpc>
            <a:spcBef>
              <a:spcPct val="0"/>
            </a:spcBef>
            <a:spcAft>
              <a:spcPct val="15000"/>
            </a:spcAft>
            <a:buChar char="•"/>
          </a:pPr>
          <a:r>
            <a:rPr lang="en-CA" sz="700" b="0" i="0" u="none" kern="1200"/>
            <a:t>20 to 24</a:t>
          </a:r>
          <a:endParaRPr lang="en-CA" sz="700" kern="1200" dirty="0"/>
        </a:p>
        <a:p>
          <a:pPr marL="57150" lvl="1" indent="-57150" algn="l" defTabSz="311150">
            <a:lnSpc>
              <a:spcPct val="90000"/>
            </a:lnSpc>
            <a:spcBef>
              <a:spcPct val="0"/>
            </a:spcBef>
            <a:spcAft>
              <a:spcPct val="15000"/>
            </a:spcAft>
            <a:buChar char="•"/>
          </a:pPr>
          <a:r>
            <a:rPr lang="en-CA" sz="700" b="0" i="0" u="none" kern="1200" dirty="0"/>
            <a:t>25 to 29</a:t>
          </a:r>
          <a:endParaRPr lang="en-CA" sz="700" kern="1200" dirty="0"/>
        </a:p>
        <a:p>
          <a:pPr marL="57150" lvl="1" indent="-57150" algn="l" defTabSz="311150">
            <a:lnSpc>
              <a:spcPct val="90000"/>
            </a:lnSpc>
            <a:spcBef>
              <a:spcPct val="0"/>
            </a:spcBef>
            <a:spcAft>
              <a:spcPct val="15000"/>
            </a:spcAft>
            <a:buChar char="•"/>
          </a:pPr>
          <a:r>
            <a:rPr lang="en-US" sz="700" kern="1200" dirty="0"/>
            <a:t>……</a:t>
          </a:r>
          <a:endParaRPr lang="en-CA" sz="700" kern="1200" dirty="0"/>
        </a:p>
        <a:p>
          <a:pPr marL="57150" lvl="1" indent="-57150" algn="l" defTabSz="311150">
            <a:lnSpc>
              <a:spcPct val="90000"/>
            </a:lnSpc>
            <a:spcBef>
              <a:spcPct val="0"/>
            </a:spcBef>
            <a:spcAft>
              <a:spcPct val="15000"/>
            </a:spcAft>
            <a:buChar char="•"/>
          </a:pPr>
          <a:r>
            <a:rPr lang="en-CA" sz="700" b="0" i="0" u="none" kern="1200" dirty="0"/>
            <a:t>Over 95</a:t>
          </a:r>
          <a:endParaRPr lang="en-CA" sz="700" kern="1200" dirty="0"/>
        </a:p>
      </dsp:txBody>
      <dsp:txXfrm>
        <a:off x="2505083" y="3262035"/>
        <a:ext cx="1552558" cy="931535"/>
      </dsp:txXfrm>
    </dsp:sp>
    <dsp:sp modelId="{E12026B4-FE9E-4D84-874B-53B144F70D91}">
      <dsp:nvSpPr>
        <dsp:cNvPr id="0" name=""/>
        <dsp:cNvSpPr/>
      </dsp:nvSpPr>
      <dsp:spPr>
        <a:xfrm>
          <a:off x="4212897"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Driver condition</a:t>
          </a:r>
          <a:endParaRPr lang="en-CA" sz="900" kern="1200" dirty="0"/>
        </a:p>
        <a:p>
          <a:pPr marL="57150" lvl="1" indent="-57150" algn="l" defTabSz="311150">
            <a:lnSpc>
              <a:spcPct val="90000"/>
            </a:lnSpc>
            <a:spcBef>
              <a:spcPct val="0"/>
            </a:spcBef>
            <a:spcAft>
              <a:spcPct val="15000"/>
            </a:spcAft>
            <a:buChar char="•"/>
          </a:pPr>
          <a:r>
            <a:rPr lang="en-US" sz="700" kern="1200" dirty="0"/>
            <a:t>Ability impaired, alcohol</a:t>
          </a:r>
          <a:endParaRPr lang="en-CA" sz="700" kern="1200" dirty="0"/>
        </a:p>
        <a:p>
          <a:pPr marL="57150" lvl="1" indent="-57150" algn="l" defTabSz="311150">
            <a:lnSpc>
              <a:spcPct val="90000"/>
            </a:lnSpc>
            <a:spcBef>
              <a:spcPct val="0"/>
            </a:spcBef>
            <a:spcAft>
              <a:spcPct val="15000"/>
            </a:spcAft>
            <a:buChar char="•"/>
          </a:pPr>
          <a:r>
            <a:rPr lang="en-US" sz="700" kern="1200" dirty="0"/>
            <a:t>Normal</a:t>
          </a:r>
          <a:endParaRPr lang="en-CA" sz="700" kern="1200" dirty="0"/>
        </a:p>
        <a:p>
          <a:pPr marL="57150" lvl="1" indent="-57150" algn="l" defTabSz="311150">
            <a:lnSpc>
              <a:spcPct val="90000"/>
            </a:lnSpc>
            <a:spcBef>
              <a:spcPct val="0"/>
            </a:spcBef>
            <a:spcAft>
              <a:spcPct val="15000"/>
            </a:spcAft>
            <a:buChar char="•"/>
          </a:pPr>
          <a:r>
            <a:rPr lang="en-US" sz="700" kern="1200" dirty="0"/>
            <a:t>Inattentive</a:t>
          </a:r>
          <a:endParaRPr lang="en-CA" sz="700" kern="1200" dirty="0"/>
        </a:p>
        <a:p>
          <a:pPr marL="57150" lvl="1" indent="-57150" algn="l" defTabSz="311150">
            <a:lnSpc>
              <a:spcPct val="90000"/>
            </a:lnSpc>
            <a:spcBef>
              <a:spcPct val="0"/>
            </a:spcBef>
            <a:spcAft>
              <a:spcPct val="15000"/>
            </a:spcAft>
            <a:buChar char="•"/>
          </a:pPr>
          <a:r>
            <a:rPr lang="en-US" sz="700" kern="1200" dirty="0"/>
            <a:t>Medical/physical disability</a:t>
          </a:r>
          <a:endParaRPr lang="en-CA" sz="700" kern="1200" dirty="0"/>
        </a:p>
        <a:p>
          <a:pPr marL="57150" lvl="1" indent="-57150" algn="l" defTabSz="311150">
            <a:lnSpc>
              <a:spcPct val="90000"/>
            </a:lnSpc>
            <a:spcBef>
              <a:spcPct val="0"/>
            </a:spcBef>
            <a:spcAft>
              <a:spcPct val="15000"/>
            </a:spcAft>
            <a:buChar char="•"/>
          </a:pPr>
          <a:r>
            <a:rPr lang="en-US" sz="700" kern="1200" dirty="0"/>
            <a:t>Fatigue</a:t>
          </a:r>
          <a:endParaRPr lang="en-CA" sz="700" kern="1200" dirty="0"/>
        </a:p>
        <a:p>
          <a:pPr marL="57150" lvl="1" indent="-57150" algn="l" defTabSz="311150">
            <a:lnSpc>
              <a:spcPct val="90000"/>
            </a:lnSpc>
            <a:spcBef>
              <a:spcPct val="0"/>
            </a:spcBef>
            <a:spcAft>
              <a:spcPct val="15000"/>
            </a:spcAft>
            <a:buChar char="•"/>
          </a:pPr>
          <a:r>
            <a:rPr lang="en-US" sz="700" kern="1200" dirty="0"/>
            <a:t>Ability impaired, drugs…</a:t>
          </a:r>
          <a:endParaRPr lang="en-CA" sz="700" kern="1200" dirty="0"/>
        </a:p>
      </dsp:txBody>
      <dsp:txXfrm>
        <a:off x="4212897" y="3262035"/>
        <a:ext cx="1552558" cy="9315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3A6D0-F511-4CD1-9FA7-9541104862E7}">
      <dsp:nvSpPr>
        <dsp:cNvPr id="0" name=""/>
        <dsp:cNvSpPr/>
      </dsp:nvSpPr>
      <dsp:spPr>
        <a:xfrm>
          <a:off x="0" y="0"/>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5AD03C-8E75-4A33-AB62-BEF2D1D0FB67}">
      <dsp:nvSpPr>
        <dsp:cNvPr id="0" name=""/>
        <dsp:cNvSpPr/>
      </dsp:nvSpPr>
      <dsp:spPr>
        <a:xfrm>
          <a:off x="0" y="0"/>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Traffic volume information</a:t>
          </a:r>
        </a:p>
      </dsp:txBody>
      <dsp:txXfrm>
        <a:off x="0" y="0"/>
        <a:ext cx="5484707" cy="1266158"/>
      </dsp:txXfrm>
    </dsp:sp>
    <dsp:sp modelId="{3ECF0C37-BF0B-4CA9-8C86-9958516AB2B3}">
      <dsp:nvSpPr>
        <dsp:cNvPr id="0" name=""/>
        <dsp:cNvSpPr/>
      </dsp:nvSpPr>
      <dsp:spPr>
        <a:xfrm>
          <a:off x="0" y="1266158"/>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804BF7-E9D8-4F2D-959C-659DE1DC75AD}">
      <dsp:nvSpPr>
        <dsp:cNvPr id="0" name=""/>
        <dsp:cNvSpPr/>
      </dsp:nvSpPr>
      <dsp:spPr>
        <a:xfrm>
          <a:off x="0" y="1266158"/>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Distracted driving data </a:t>
          </a:r>
        </a:p>
      </dsp:txBody>
      <dsp:txXfrm>
        <a:off x="0" y="1266158"/>
        <a:ext cx="5484707" cy="1266158"/>
      </dsp:txXfrm>
    </dsp:sp>
    <dsp:sp modelId="{AAAA6FC5-BDB7-4A8A-A120-26575163AF3B}">
      <dsp:nvSpPr>
        <dsp:cNvPr id="0" name=""/>
        <dsp:cNvSpPr/>
      </dsp:nvSpPr>
      <dsp:spPr>
        <a:xfrm>
          <a:off x="0" y="2532316"/>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3D23FE-6709-48DF-8F88-4DC6DADC953C}">
      <dsp:nvSpPr>
        <dsp:cNvPr id="0" name=""/>
        <dsp:cNvSpPr/>
      </dsp:nvSpPr>
      <dsp:spPr>
        <a:xfrm>
          <a:off x="0" y="2532316"/>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Speed limit data</a:t>
          </a:r>
        </a:p>
      </dsp:txBody>
      <dsp:txXfrm>
        <a:off x="0" y="2532316"/>
        <a:ext cx="5484707" cy="1266158"/>
      </dsp:txXfrm>
    </dsp:sp>
    <dsp:sp modelId="{8AFB6E0C-DDA8-4C4F-B138-1832C5005C35}">
      <dsp:nvSpPr>
        <dsp:cNvPr id="0" name=""/>
        <dsp:cNvSpPr/>
      </dsp:nvSpPr>
      <dsp:spPr>
        <a:xfrm>
          <a:off x="0" y="3798474"/>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678A77-E726-423F-B6F8-6A3AEC377BE4}">
      <dsp:nvSpPr>
        <dsp:cNvPr id="0" name=""/>
        <dsp:cNvSpPr/>
      </dsp:nvSpPr>
      <dsp:spPr>
        <a:xfrm>
          <a:off x="0" y="3798474"/>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Improve the All Traffic data file to contain the same features as the Killed &amp; Seriously injured data.  </a:t>
          </a:r>
        </a:p>
      </dsp:txBody>
      <dsp:txXfrm>
        <a:off x="0" y="3798474"/>
        <a:ext cx="5484707" cy="126615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2394CA-F952-4464-ACE1-6F59BFCD646B}" type="datetimeFigureOut">
              <a:rPr lang="en-CA" smtClean="0"/>
              <a:t>2022/06/08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C94D3-590E-4E4C-B9C2-821CF9B69892}" type="slidenum">
              <a:rPr lang="en-CA" smtClean="0"/>
              <a:t>‹#›</a:t>
            </a:fld>
            <a:endParaRPr lang="en-CA"/>
          </a:p>
        </p:txBody>
      </p:sp>
    </p:spTree>
    <p:extLst>
      <p:ext uri="{BB962C8B-B14F-4D97-AF65-F5344CB8AC3E}">
        <p14:creationId xmlns:p14="http://schemas.microsoft.com/office/powerpoint/2010/main" val="3579041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2</a:t>
            </a:fld>
            <a:endParaRPr lang="en-CA"/>
          </a:p>
        </p:txBody>
      </p:sp>
    </p:spTree>
    <p:extLst>
      <p:ext uri="{BB962C8B-B14F-4D97-AF65-F5344CB8AC3E}">
        <p14:creationId xmlns:p14="http://schemas.microsoft.com/office/powerpoint/2010/main" val="280166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474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75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39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451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499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28</a:t>
            </a:fld>
            <a:endParaRPr lang="en-CA"/>
          </a:p>
        </p:txBody>
      </p:sp>
    </p:spTree>
    <p:extLst>
      <p:ext uri="{BB962C8B-B14F-4D97-AF65-F5344CB8AC3E}">
        <p14:creationId xmlns:p14="http://schemas.microsoft.com/office/powerpoint/2010/main" val="1907975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6</a:t>
            </a:fld>
            <a:endParaRPr lang="en-CA"/>
          </a:p>
        </p:txBody>
      </p:sp>
    </p:spTree>
    <p:extLst>
      <p:ext uri="{BB962C8B-B14F-4D97-AF65-F5344CB8AC3E}">
        <p14:creationId xmlns:p14="http://schemas.microsoft.com/office/powerpoint/2010/main" val="3277916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11</a:t>
            </a:fld>
            <a:endParaRPr lang="en-CA"/>
          </a:p>
        </p:txBody>
      </p:sp>
    </p:spTree>
    <p:extLst>
      <p:ext uri="{BB962C8B-B14F-4D97-AF65-F5344CB8AC3E}">
        <p14:creationId xmlns:p14="http://schemas.microsoft.com/office/powerpoint/2010/main" val="2599618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12</a:t>
            </a:fld>
            <a:endParaRPr lang="en-CA"/>
          </a:p>
        </p:txBody>
      </p:sp>
    </p:spTree>
    <p:extLst>
      <p:ext uri="{BB962C8B-B14F-4D97-AF65-F5344CB8AC3E}">
        <p14:creationId xmlns:p14="http://schemas.microsoft.com/office/powerpoint/2010/main" val="920614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14</a:t>
            </a:fld>
            <a:endParaRPr lang="en-CA"/>
          </a:p>
        </p:txBody>
      </p:sp>
    </p:spTree>
    <p:extLst>
      <p:ext uri="{BB962C8B-B14F-4D97-AF65-F5344CB8AC3E}">
        <p14:creationId xmlns:p14="http://schemas.microsoft.com/office/powerpoint/2010/main" val="1446650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16</a:t>
            </a:fld>
            <a:endParaRPr lang="en-CA"/>
          </a:p>
        </p:txBody>
      </p:sp>
    </p:spTree>
    <p:extLst>
      <p:ext uri="{BB962C8B-B14F-4D97-AF65-F5344CB8AC3E}">
        <p14:creationId xmlns:p14="http://schemas.microsoft.com/office/powerpoint/2010/main" val="3873943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17</a:t>
            </a:fld>
            <a:endParaRPr lang="en-CA"/>
          </a:p>
        </p:txBody>
      </p:sp>
    </p:spTree>
    <p:extLst>
      <p:ext uri="{BB962C8B-B14F-4D97-AF65-F5344CB8AC3E}">
        <p14:creationId xmlns:p14="http://schemas.microsoft.com/office/powerpoint/2010/main" val="3623405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i="0" dirty="0">
                <a:solidFill>
                  <a:srgbClr val="F96654"/>
                </a:solidFill>
                <a:effectLst/>
                <a:latin typeface="Rockwell" panose="02060603020205020403" pitchFamily="18" charset="0"/>
              </a:rPr>
              <a:t>Random Forest</a:t>
            </a:r>
          </a:p>
          <a:p>
            <a:pPr algn="l"/>
            <a:r>
              <a:rPr lang="en-CA" b="0" i="0" dirty="0">
                <a:solidFill>
                  <a:srgbClr val="24292F"/>
                </a:solidFill>
                <a:effectLst/>
                <a:latin typeface="Rockwell" panose="02060603020205020403" pitchFamily="18" charset="0"/>
              </a:rPr>
              <a:t>As we know where the cameras are already installed, we will use the factors of the accidents at those locations to train our model to predict the location of red-light cameras based on the factors of traffic accidents. As there are many factors that affects a collision in an intersection, using a random forest enables feature randomness when building individual trees, to which the forest will make a more accurate prediction by committee.</a:t>
            </a:r>
          </a:p>
          <a:p>
            <a:pPr algn="l"/>
            <a:endParaRPr lang="en-CA" b="1" i="0" dirty="0">
              <a:solidFill>
                <a:srgbClr val="24292F"/>
              </a:solidFill>
              <a:effectLst/>
              <a:latin typeface="Rockwell" panose="02060603020205020403" pitchFamily="18" charset="0"/>
            </a:endParaRPr>
          </a:p>
          <a:p>
            <a:pPr algn="l"/>
            <a:r>
              <a:rPr lang="en-CA" b="1" i="0" dirty="0">
                <a:solidFill>
                  <a:srgbClr val="46B3BA"/>
                </a:solidFill>
                <a:effectLst/>
                <a:latin typeface="Rockwell" panose="02060603020205020403" pitchFamily="18" charset="0"/>
              </a:rPr>
              <a:t>Gradient Boosting</a:t>
            </a:r>
          </a:p>
          <a:p>
            <a:pPr algn="l"/>
            <a:r>
              <a:rPr lang="en-CA" b="0" i="0" dirty="0">
                <a:solidFill>
                  <a:srgbClr val="24292F"/>
                </a:solidFill>
                <a:effectLst/>
                <a:latin typeface="Rockwell" panose="02060603020205020403" pitchFamily="18" charset="0"/>
              </a:rPr>
              <a:t>As major and more severe collisions occur infrequently compared to the whole scope of collisions, the model we build may hold some form of bias and skewness. In other words, the random forest may produce predictions solely on the factors that affect minor collisions. This would mean the false negatives could be locations where major accidents had occurred, and the camera could be impacting such collisions. Thus, we will also test and employ gradient boosting. Gradient boosting will weight the observations and put more weight on the major collisions and less on minor collisions as they will already be handled well during training. This should reduce the bias and skewness of the model.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88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23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F7AFFB9B-9FB8-469E-96F9-4D32314110B6}" type="datetimeFigureOut">
              <a:rPr lang="en-US" smtClean="0"/>
              <a:t>6/8/2022</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80969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7722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1518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3854416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2947627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906358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573534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60161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184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83532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smtClean="0"/>
              <a:t>6/8/2022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5789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6/8/2022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83423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6/8/2022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9718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6/8/2022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6973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smtClean="0"/>
              <a:t>6/8/2022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920883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35BB1C6-BF8F-4481-8AB2-603A1C8A906A}" type="datetimeFigureOut">
              <a:rPr lang="en-US" smtClean="0"/>
              <a:t>6/8/2022</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05497444"/>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35BB1C6-BF8F-4481-8AB2-603A1C8A906A}" type="datetimeFigureOut">
              <a:rPr lang="en-US" smtClean="0"/>
              <a:t>6/8/2022</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463677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683" r:id="rId13"/>
    <p:sldLayoutId id="2147483684" r:id="rId14"/>
    <p:sldLayoutId id="2147483685" r:id="rId15"/>
    <p:sldLayoutId id="2147483686" r:id="rId16"/>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sv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public.tableau.com/app/profile/richelle.qin/viz/CrashDetective-TorontoViz/Summary"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3.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0.png"/><Relationship Id="rId11" Type="http://schemas.openxmlformats.org/officeDocument/2006/relationships/image" Target="../media/image58.svg"/><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44.png"/><Relationship Id="rId9" Type="http://schemas.openxmlformats.org/officeDocument/2006/relationships/image" Target="../media/image56.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7.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open.toronto.ca/dataset/motor-vehicle-collisions-involving-killed-or-seriously-injured-persons/" TargetMode="External"/><Relationship Id="rId7" Type="http://schemas.openxmlformats.org/officeDocument/2006/relationships/diagramQuickStyle" Target="../diagrams/quickStyle3.xml"/><Relationship Id="rId2" Type="http://schemas.openxmlformats.org/officeDocument/2006/relationships/hyperlink" Target="https://open.toronto.ca/dataset/" TargetMode="Externa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open.toronto.ca/dataset/red-light-cameras/" TargetMode="External"/><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descr="Blurred motion traffic">
            <a:extLst>
              <a:ext uri="{FF2B5EF4-FFF2-40B4-BE49-F238E27FC236}">
                <a16:creationId xmlns:a16="http://schemas.microsoft.com/office/drawing/2014/main" id="{30026ECC-D904-403C-9F42-D4312BEBDD0B}"/>
              </a:ext>
            </a:extLst>
          </p:cNvPr>
          <p:cNvPicPr>
            <a:picLocks noChangeAspect="1"/>
          </p:cNvPicPr>
          <p:nvPr/>
        </p:nvPicPr>
        <p:blipFill rotWithShape="1">
          <a:blip r:embed="rId2">
            <a:alphaModFix/>
          </a:blip>
          <a:srcRect t="6597" b="9133"/>
          <a:stretch/>
        </p:blipFill>
        <p:spPr>
          <a:xfrm>
            <a:off x="20" y="10"/>
            <a:ext cx="12191980" cy="6857990"/>
          </a:xfrm>
          <a:prstGeom prst="rect">
            <a:avLst/>
          </a:prstGeom>
        </p:spPr>
      </p:pic>
      <p:sp>
        <p:nvSpPr>
          <p:cNvPr id="5" name="Title 1">
            <a:extLst>
              <a:ext uri="{FF2B5EF4-FFF2-40B4-BE49-F238E27FC236}">
                <a16:creationId xmlns:a16="http://schemas.microsoft.com/office/drawing/2014/main" id="{974DB877-FF2D-4179-9CF3-27D17B8DDE63}"/>
              </a:ext>
            </a:extLst>
          </p:cNvPr>
          <p:cNvSpPr txBox="1">
            <a:spLocks/>
          </p:cNvSpPr>
          <p:nvPr/>
        </p:nvSpPr>
        <p:spPr>
          <a:xfrm>
            <a:off x="0" y="4920343"/>
            <a:ext cx="12192000" cy="1937657"/>
          </a:xfrm>
          <a:prstGeom prst="rect">
            <a:avLst/>
          </a:prstGeom>
          <a:solidFill>
            <a:schemeClr val="bg1">
              <a:alpha val="22000"/>
            </a:schemeClr>
          </a:solidFill>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CA" b="1" dirty="0">
                <a:solidFill>
                  <a:schemeClr val="bg1"/>
                </a:solidFill>
              </a:rPr>
              <a:t>CRASH DETECTIVES </a:t>
            </a:r>
          </a:p>
          <a:p>
            <a:endParaRPr lang="en-CA" dirty="0">
              <a:solidFill>
                <a:schemeClr val="tx1"/>
              </a:solidFill>
            </a:endParaRPr>
          </a:p>
        </p:txBody>
      </p:sp>
      <p:sp>
        <p:nvSpPr>
          <p:cNvPr id="6" name="Subtitle 2">
            <a:extLst>
              <a:ext uri="{FF2B5EF4-FFF2-40B4-BE49-F238E27FC236}">
                <a16:creationId xmlns:a16="http://schemas.microsoft.com/office/drawing/2014/main" id="{0E1F6C39-7874-4A4B-8347-971535598B0E}"/>
              </a:ext>
            </a:extLst>
          </p:cNvPr>
          <p:cNvSpPr txBox="1">
            <a:spLocks/>
          </p:cNvSpPr>
          <p:nvPr/>
        </p:nvSpPr>
        <p:spPr>
          <a:xfrm>
            <a:off x="0" y="5889171"/>
            <a:ext cx="9229725" cy="9688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CA" b="1" dirty="0">
                <a:solidFill>
                  <a:schemeClr val="bg1"/>
                </a:solidFill>
              </a:rPr>
              <a:t>Analyzing Accidents</a:t>
            </a:r>
          </a:p>
          <a:p>
            <a:r>
              <a:rPr lang="en-CA" b="1" dirty="0">
                <a:solidFill>
                  <a:schemeClr val="bg1"/>
                </a:solidFill>
                <a:effectLst>
                  <a:outerShdw blurRad="38100" dist="38100" dir="2700000" algn="tl">
                    <a:srgbClr val="000000">
                      <a:alpha val="43137"/>
                    </a:srgbClr>
                  </a:outerShdw>
                </a:effectLst>
              </a:rPr>
              <a:t>Toronto </a:t>
            </a:r>
            <a:r>
              <a:rPr lang="en-CA" b="1" dirty="0">
                <a:solidFill>
                  <a:schemeClr val="bg1"/>
                </a:solidFill>
              </a:rPr>
              <a:t>2006-2020</a:t>
            </a:r>
          </a:p>
        </p:txBody>
      </p:sp>
    </p:spTree>
    <p:extLst>
      <p:ext uri="{BB962C8B-B14F-4D97-AF65-F5344CB8AC3E}">
        <p14:creationId xmlns:p14="http://schemas.microsoft.com/office/powerpoint/2010/main" val="980194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4BE8B6B4-BF4F-4601-882D-2A50A4FAB3CF}"/>
              </a:ext>
            </a:extLst>
          </p:cNvPr>
          <p:cNvSpPr/>
          <p:nvPr/>
        </p:nvSpPr>
        <p:spPr>
          <a:xfrm>
            <a:off x="1086203" y="2631563"/>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7066B51B-40AD-4CE9-83A6-49CCBE2A151D}"/>
              </a:ext>
            </a:extLst>
          </p:cNvPr>
          <p:cNvSpPr/>
          <p:nvPr/>
        </p:nvSpPr>
        <p:spPr>
          <a:xfrm>
            <a:off x="3208866" y="2631563"/>
            <a:ext cx="1252895"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3B158C22-FED4-4DF8-A6F4-5B8C3C41D07E}"/>
              </a:ext>
            </a:extLst>
          </p:cNvPr>
          <p:cNvSpPr/>
          <p:nvPr/>
        </p:nvSpPr>
        <p:spPr>
          <a:xfrm>
            <a:off x="5366339" y="2631563"/>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78A1993-F253-4D2C-BF4C-FA3196673A49}"/>
              </a:ext>
            </a:extLst>
          </p:cNvPr>
          <p:cNvSpPr/>
          <p:nvPr/>
        </p:nvSpPr>
        <p:spPr>
          <a:xfrm>
            <a:off x="7545907" y="2631563"/>
            <a:ext cx="1252896"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9B7EA445-CDAB-4C92-BAA8-9BD16960B888}"/>
              </a:ext>
            </a:extLst>
          </p:cNvPr>
          <p:cNvSpPr/>
          <p:nvPr/>
        </p:nvSpPr>
        <p:spPr>
          <a:xfrm>
            <a:off x="9738175" y="2631563"/>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4F146FC6-4358-49D7-938E-35C98428B5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6751" y="2931735"/>
            <a:ext cx="787526" cy="787526"/>
          </a:xfrm>
          <a:prstGeom prst="rect">
            <a:avLst/>
          </a:prstGeom>
        </p:spPr>
      </p:pic>
      <p:pic>
        <p:nvPicPr>
          <p:cNvPr id="19" name="Picture 18">
            <a:extLst>
              <a:ext uri="{FF2B5EF4-FFF2-40B4-BE49-F238E27FC236}">
                <a16:creationId xmlns:a16="http://schemas.microsoft.com/office/drawing/2014/main" id="{513C2E49-1586-4EB9-9434-DF9BAD138794}"/>
              </a:ext>
            </a:extLst>
          </p:cNvPr>
          <p:cNvPicPr>
            <a:picLocks noChangeAspect="1"/>
          </p:cNvPicPr>
          <p:nvPr/>
        </p:nvPicPr>
        <p:blipFill>
          <a:blip r:embed="rId3"/>
          <a:stretch>
            <a:fillRect/>
          </a:stretch>
        </p:blipFill>
        <p:spPr>
          <a:xfrm>
            <a:off x="3520692" y="2847239"/>
            <a:ext cx="629241" cy="820261"/>
          </a:xfrm>
          <a:prstGeom prst="rect">
            <a:avLst/>
          </a:prstGeom>
        </p:spPr>
      </p:pic>
      <p:pic>
        <p:nvPicPr>
          <p:cNvPr id="20" name="Picture 19">
            <a:extLst>
              <a:ext uri="{FF2B5EF4-FFF2-40B4-BE49-F238E27FC236}">
                <a16:creationId xmlns:a16="http://schemas.microsoft.com/office/drawing/2014/main" id="{BD491D87-09C6-4540-8856-E2F03F1D0B44}"/>
              </a:ext>
            </a:extLst>
          </p:cNvPr>
          <p:cNvPicPr>
            <a:picLocks noChangeAspect="1"/>
          </p:cNvPicPr>
          <p:nvPr/>
        </p:nvPicPr>
        <p:blipFill>
          <a:blip r:embed="rId4"/>
          <a:stretch>
            <a:fillRect/>
          </a:stretch>
        </p:blipFill>
        <p:spPr>
          <a:xfrm>
            <a:off x="5544073" y="2861584"/>
            <a:ext cx="854313" cy="805916"/>
          </a:xfrm>
          <a:prstGeom prst="rect">
            <a:avLst/>
          </a:prstGeom>
        </p:spPr>
      </p:pic>
      <p:pic>
        <p:nvPicPr>
          <p:cNvPr id="21" name="Picture 20">
            <a:extLst>
              <a:ext uri="{FF2B5EF4-FFF2-40B4-BE49-F238E27FC236}">
                <a16:creationId xmlns:a16="http://schemas.microsoft.com/office/drawing/2014/main" id="{C0F9ACEC-37F4-45B2-BB4C-B2A3EE12BA07}"/>
              </a:ext>
            </a:extLst>
          </p:cNvPr>
          <p:cNvPicPr>
            <a:picLocks noChangeAspect="1"/>
          </p:cNvPicPr>
          <p:nvPr/>
        </p:nvPicPr>
        <p:blipFill>
          <a:blip r:embed="rId5"/>
          <a:stretch>
            <a:fillRect/>
          </a:stretch>
        </p:blipFill>
        <p:spPr>
          <a:xfrm>
            <a:off x="7875003" y="2958469"/>
            <a:ext cx="646950" cy="636721"/>
          </a:xfrm>
          <a:prstGeom prst="rect">
            <a:avLst/>
          </a:prstGeom>
        </p:spPr>
      </p:pic>
      <p:pic>
        <p:nvPicPr>
          <p:cNvPr id="22" name="Picture 21">
            <a:extLst>
              <a:ext uri="{FF2B5EF4-FFF2-40B4-BE49-F238E27FC236}">
                <a16:creationId xmlns:a16="http://schemas.microsoft.com/office/drawing/2014/main" id="{FB15E460-3ED2-4F84-A1AF-4BADD1E5631B}"/>
              </a:ext>
            </a:extLst>
          </p:cNvPr>
          <p:cNvPicPr>
            <a:picLocks noChangeAspect="1"/>
          </p:cNvPicPr>
          <p:nvPr/>
        </p:nvPicPr>
        <p:blipFill>
          <a:blip r:embed="rId6"/>
          <a:stretch>
            <a:fillRect/>
          </a:stretch>
        </p:blipFill>
        <p:spPr>
          <a:xfrm>
            <a:off x="10077339" y="2931735"/>
            <a:ext cx="596408" cy="598990"/>
          </a:xfrm>
          <a:prstGeom prst="rect">
            <a:avLst/>
          </a:prstGeom>
        </p:spPr>
      </p:pic>
      <p:sp>
        <p:nvSpPr>
          <p:cNvPr id="25" name="Text Placeholder 4">
            <a:extLst>
              <a:ext uri="{FF2B5EF4-FFF2-40B4-BE49-F238E27FC236}">
                <a16:creationId xmlns:a16="http://schemas.microsoft.com/office/drawing/2014/main" id="{50AF31E8-EAA7-4B0A-B005-114496B14C60}"/>
              </a:ext>
            </a:extLst>
          </p:cNvPr>
          <p:cNvSpPr txBox="1">
            <a:spLocks/>
          </p:cNvSpPr>
          <p:nvPr/>
        </p:nvSpPr>
        <p:spPr>
          <a:xfrm>
            <a:off x="1287261" y="3981633"/>
            <a:ext cx="2068694" cy="391634"/>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950" kern="1200">
                <a:solidFill>
                  <a:schemeClr val="tx1">
                    <a:alpha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b="1" dirty="0">
                <a:solidFill>
                  <a:schemeClr val="accent4"/>
                </a:solidFill>
                <a:latin typeface="+mj-lt"/>
              </a:rPr>
              <a:t>Import</a:t>
            </a:r>
          </a:p>
        </p:txBody>
      </p:sp>
      <p:sp>
        <p:nvSpPr>
          <p:cNvPr id="26" name="Text Placeholder 5">
            <a:extLst>
              <a:ext uri="{FF2B5EF4-FFF2-40B4-BE49-F238E27FC236}">
                <a16:creationId xmlns:a16="http://schemas.microsoft.com/office/drawing/2014/main" id="{52831B0B-AE50-4095-A86C-A57DD2065C6D}"/>
              </a:ext>
            </a:extLst>
          </p:cNvPr>
          <p:cNvSpPr txBox="1">
            <a:spLocks/>
          </p:cNvSpPr>
          <p:nvPr/>
        </p:nvSpPr>
        <p:spPr>
          <a:xfrm>
            <a:off x="973493" y="4351668"/>
            <a:ext cx="1374874" cy="753160"/>
          </a:xfrm>
          <a:prstGeom prst="rect">
            <a:avLst/>
          </a:prstGeom>
        </p:spPr>
        <p:txBody>
          <a:bodyPr>
            <a:normAutofit/>
          </a:bodyPr>
          <a:lstStyle>
            <a:defPPr>
              <a:defRPr lang="en-US"/>
            </a:defPPr>
            <a:lvl1pPr marL="91440" indent="-91440" algn="ctr" defTabSz="914400">
              <a:lnSpc>
                <a:spcPct val="85000"/>
              </a:lnSpc>
              <a:spcBef>
                <a:spcPts val="1300"/>
              </a:spcBef>
              <a:buFont typeface="Arial" pitchFamily="34" charset="0"/>
              <a:buChar char=" "/>
              <a:defRPr sz="1200">
                <a:solidFill>
                  <a:schemeClr val="tx1">
                    <a:lumMod val="85000"/>
                    <a:lumOff val="15000"/>
                  </a:schemeClr>
                </a:solidFill>
              </a:defRPr>
            </a:lvl1pPr>
            <a:lvl2pPr marL="347472" indent="-342900" defTabSz="914400">
              <a:lnSpc>
                <a:spcPct val="85000"/>
              </a:lnSpc>
              <a:spcBef>
                <a:spcPts val="600"/>
              </a:spcBef>
              <a:buFont typeface="Arial" pitchFamily="34" charset="0"/>
              <a:buChar char=" "/>
              <a:defRPr sz="2400">
                <a:solidFill>
                  <a:schemeClr val="tx1">
                    <a:lumMod val="85000"/>
                    <a:lumOff val="15000"/>
                  </a:schemeClr>
                </a:solidFill>
              </a:defRPr>
            </a:lvl2pPr>
            <a:lvl3pPr marL="548640" indent="-548640" defTabSz="914400">
              <a:lnSpc>
                <a:spcPct val="85000"/>
              </a:lnSpc>
              <a:spcBef>
                <a:spcPts val="600"/>
              </a:spcBef>
              <a:buFont typeface="Arial" pitchFamily="34" charset="0"/>
              <a:buChar char=" "/>
              <a:defRPr sz="2000" i="1">
                <a:solidFill>
                  <a:schemeClr val="tx1">
                    <a:lumMod val="85000"/>
                    <a:lumOff val="15000"/>
                  </a:schemeClr>
                </a:solidFill>
              </a:defRPr>
            </a:lvl3pPr>
            <a:lvl4pPr marL="822960" indent="-822960" defTabSz="914400">
              <a:lnSpc>
                <a:spcPct val="85000"/>
              </a:lnSpc>
              <a:spcBef>
                <a:spcPts val="600"/>
              </a:spcBef>
              <a:buFont typeface="Arial" pitchFamily="34" charset="0"/>
              <a:buChar char=" "/>
              <a:defRPr>
                <a:solidFill>
                  <a:schemeClr val="tx1">
                    <a:lumMod val="85000"/>
                    <a:lumOff val="15000"/>
                  </a:schemeClr>
                </a:solidFill>
              </a:defRPr>
            </a:lvl4pPr>
            <a:lvl5pPr marL="1097280" indent="-1097280" defTabSz="914400">
              <a:lnSpc>
                <a:spcPct val="85000"/>
              </a:lnSpc>
              <a:spcBef>
                <a:spcPts val="600"/>
              </a:spcBef>
              <a:buFont typeface="Arial" pitchFamily="34" charset="0"/>
              <a:buChar char=" "/>
              <a:defRPr>
                <a:solidFill>
                  <a:schemeClr val="tx1">
                    <a:lumMod val="85000"/>
                    <a:lumOff val="15000"/>
                  </a:schemeClr>
                </a:solidFill>
              </a:defRPr>
            </a:lvl5pPr>
            <a:lvl6pPr marL="1200000" indent="-228600" defTabSz="914400">
              <a:lnSpc>
                <a:spcPct val="85000"/>
              </a:lnSpc>
              <a:spcBef>
                <a:spcPts val="600"/>
              </a:spcBef>
              <a:buFont typeface="Arial" pitchFamily="34" charset="0"/>
              <a:buChar char=" "/>
              <a:defRPr>
                <a:solidFill>
                  <a:schemeClr val="tx1">
                    <a:lumMod val="85000"/>
                    <a:lumOff val="15000"/>
                  </a:schemeClr>
                </a:solidFill>
              </a:defRPr>
            </a:lvl6pPr>
            <a:lvl7pPr marL="1400000" indent="-228600" defTabSz="914400">
              <a:lnSpc>
                <a:spcPct val="85000"/>
              </a:lnSpc>
              <a:spcBef>
                <a:spcPts val="600"/>
              </a:spcBef>
              <a:buFont typeface="Arial" pitchFamily="34" charset="0"/>
              <a:buChar char=" "/>
              <a:defRPr>
                <a:solidFill>
                  <a:schemeClr val="tx1">
                    <a:lumMod val="85000"/>
                    <a:lumOff val="15000"/>
                  </a:schemeClr>
                </a:solidFill>
              </a:defRPr>
            </a:lvl7pPr>
            <a:lvl8pPr marL="1600000" indent="-228600" defTabSz="914400">
              <a:lnSpc>
                <a:spcPct val="85000"/>
              </a:lnSpc>
              <a:spcBef>
                <a:spcPts val="600"/>
              </a:spcBef>
              <a:buFont typeface="Arial" pitchFamily="34" charset="0"/>
              <a:buChar char=" "/>
              <a:defRPr>
                <a:solidFill>
                  <a:schemeClr val="tx1">
                    <a:lumMod val="85000"/>
                    <a:lumOff val="15000"/>
                  </a:schemeClr>
                </a:solidFill>
              </a:defRPr>
            </a:lvl8pPr>
            <a:lvl9pPr marL="1800000" indent="-228600" defTabSz="914400">
              <a:lnSpc>
                <a:spcPct val="85000"/>
              </a:lnSpc>
              <a:spcBef>
                <a:spcPts val="600"/>
              </a:spcBef>
              <a:buFont typeface="Arial" pitchFamily="34" charset="0"/>
              <a:buChar char=" "/>
              <a:defRPr>
                <a:solidFill>
                  <a:schemeClr val="tx1">
                    <a:lumMod val="85000"/>
                    <a:lumOff val="15000"/>
                  </a:schemeClr>
                </a:solidFill>
              </a:defRPr>
            </a:lvl9pPr>
          </a:lstStyle>
          <a:p>
            <a:pPr>
              <a:spcBef>
                <a:spcPts val="0"/>
              </a:spcBef>
            </a:pPr>
            <a:r>
              <a:rPr lang="en-US" dirty="0"/>
              <a:t>Import libraries</a:t>
            </a:r>
          </a:p>
          <a:p>
            <a:pPr>
              <a:spcBef>
                <a:spcPts val="0"/>
              </a:spcBef>
            </a:pPr>
            <a:r>
              <a:rPr lang="en-US" dirty="0"/>
              <a:t>Load data in data frames</a:t>
            </a:r>
          </a:p>
        </p:txBody>
      </p:sp>
      <p:sp>
        <p:nvSpPr>
          <p:cNvPr id="27" name="Text Placeholder 6">
            <a:extLst>
              <a:ext uri="{FF2B5EF4-FFF2-40B4-BE49-F238E27FC236}">
                <a16:creationId xmlns:a16="http://schemas.microsoft.com/office/drawing/2014/main" id="{46316284-849F-4210-B6B8-4779947CC816}"/>
              </a:ext>
            </a:extLst>
          </p:cNvPr>
          <p:cNvSpPr txBox="1">
            <a:spLocks/>
          </p:cNvSpPr>
          <p:nvPr/>
        </p:nvSpPr>
        <p:spPr>
          <a:xfrm>
            <a:off x="5404855" y="3986853"/>
            <a:ext cx="1175863" cy="391634"/>
          </a:xfrm>
          <a:prstGeom prst="rect">
            <a:avLst/>
          </a:prstGeom>
        </p:spPr>
        <p:txBody>
          <a:bodyPr vert="horz" lIns="91440" tIns="45720" rIns="91440" bIns="45720" rtlCol="0" anchor="b">
            <a:normAutofit/>
          </a:bodyPr>
          <a:lstStyle>
            <a:defPPr>
              <a:defRPr lang="en-US"/>
            </a:defPPr>
            <a:lvl1pPr marL="0" algn="r" defTabSz="457200" rtl="0" eaLnBrk="1" latinLnBrk="0" hangingPunct="1">
              <a:defRPr sz="10300" b="0" kern="1200">
                <a:ln>
                  <a:noFill/>
                </a:ln>
                <a:solidFill>
                  <a:schemeClr val="accent1">
                    <a:alpha val="2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600" b="1" dirty="0">
                <a:solidFill>
                  <a:schemeClr val="accent4"/>
                </a:solidFill>
              </a:rPr>
              <a:t>Correlation</a:t>
            </a:r>
          </a:p>
        </p:txBody>
      </p:sp>
      <p:sp>
        <p:nvSpPr>
          <p:cNvPr id="28" name="Text Placeholder 7">
            <a:extLst>
              <a:ext uri="{FF2B5EF4-FFF2-40B4-BE49-F238E27FC236}">
                <a16:creationId xmlns:a16="http://schemas.microsoft.com/office/drawing/2014/main" id="{E2A3E9E0-71A7-4AFB-8FEE-58CAF9BFB2B3}"/>
              </a:ext>
            </a:extLst>
          </p:cNvPr>
          <p:cNvSpPr txBox="1">
            <a:spLocks/>
          </p:cNvSpPr>
          <p:nvPr/>
        </p:nvSpPr>
        <p:spPr>
          <a:xfrm>
            <a:off x="5216034" y="4351668"/>
            <a:ext cx="1510390" cy="512497"/>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1200" dirty="0"/>
              <a:t>Finding Relationship between variables</a:t>
            </a:r>
          </a:p>
        </p:txBody>
      </p:sp>
      <p:sp>
        <p:nvSpPr>
          <p:cNvPr id="29" name="Text Placeholder 8">
            <a:extLst>
              <a:ext uri="{FF2B5EF4-FFF2-40B4-BE49-F238E27FC236}">
                <a16:creationId xmlns:a16="http://schemas.microsoft.com/office/drawing/2014/main" id="{5FEF1C85-14D7-4A4E-AF88-192E31AE9263}"/>
              </a:ext>
            </a:extLst>
          </p:cNvPr>
          <p:cNvSpPr txBox="1">
            <a:spLocks/>
          </p:cNvSpPr>
          <p:nvPr/>
        </p:nvSpPr>
        <p:spPr>
          <a:xfrm>
            <a:off x="9511325" y="3981633"/>
            <a:ext cx="2068694" cy="391634"/>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600" b="1" dirty="0">
                <a:solidFill>
                  <a:schemeClr val="accent4"/>
                </a:solidFill>
                <a:latin typeface="+mj-lt"/>
              </a:rPr>
              <a:t>Algorithm model</a:t>
            </a:r>
          </a:p>
        </p:txBody>
      </p:sp>
      <p:sp>
        <p:nvSpPr>
          <p:cNvPr id="30" name="Text Placeholder 9">
            <a:extLst>
              <a:ext uri="{FF2B5EF4-FFF2-40B4-BE49-F238E27FC236}">
                <a16:creationId xmlns:a16="http://schemas.microsoft.com/office/drawing/2014/main" id="{01B2F440-2BC0-479F-AE61-D1F6A319C898}"/>
              </a:ext>
            </a:extLst>
          </p:cNvPr>
          <p:cNvSpPr txBox="1">
            <a:spLocks/>
          </p:cNvSpPr>
          <p:nvPr/>
        </p:nvSpPr>
        <p:spPr>
          <a:xfrm>
            <a:off x="9456723" y="4351668"/>
            <a:ext cx="1815799" cy="509177"/>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1200" dirty="0"/>
              <a:t>Use information from EDA for your Model</a:t>
            </a:r>
          </a:p>
        </p:txBody>
      </p:sp>
      <p:sp>
        <p:nvSpPr>
          <p:cNvPr id="31" name="Text Placeholder 10">
            <a:extLst>
              <a:ext uri="{FF2B5EF4-FFF2-40B4-BE49-F238E27FC236}">
                <a16:creationId xmlns:a16="http://schemas.microsoft.com/office/drawing/2014/main" id="{532AF626-79C3-4863-A0E0-0BAA84F0CACC}"/>
              </a:ext>
            </a:extLst>
          </p:cNvPr>
          <p:cNvSpPr txBox="1">
            <a:spLocks/>
          </p:cNvSpPr>
          <p:nvPr/>
        </p:nvSpPr>
        <p:spPr>
          <a:xfrm>
            <a:off x="3136002" y="1734979"/>
            <a:ext cx="1398620" cy="359125"/>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600" b="1" dirty="0">
                <a:solidFill>
                  <a:schemeClr val="accent4"/>
                </a:solidFill>
                <a:latin typeface="+mj-lt"/>
              </a:rPr>
              <a:t>Data cleaning</a:t>
            </a:r>
          </a:p>
        </p:txBody>
      </p:sp>
      <p:sp>
        <p:nvSpPr>
          <p:cNvPr id="32" name="Text Placeholder 11">
            <a:extLst>
              <a:ext uri="{FF2B5EF4-FFF2-40B4-BE49-F238E27FC236}">
                <a16:creationId xmlns:a16="http://schemas.microsoft.com/office/drawing/2014/main" id="{0835AAC9-02A8-41FC-81B1-1EE21D83B6AF}"/>
              </a:ext>
            </a:extLst>
          </p:cNvPr>
          <p:cNvSpPr txBox="1">
            <a:spLocks/>
          </p:cNvSpPr>
          <p:nvPr/>
        </p:nvSpPr>
        <p:spPr>
          <a:xfrm>
            <a:off x="2754500" y="1971695"/>
            <a:ext cx="2198364" cy="464583"/>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spcBef>
                <a:spcPts val="0"/>
              </a:spcBef>
            </a:pPr>
            <a:r>
              <a:rPr lang="en-US" sz="1200" dirty="0"/>
              <a:t>Removing Redundant variables</a:t>
            </a:r>
          </a:p>
          <a:p>
            <a:pPr algn="ctr">
              <a:spcBef>
                <a:spcPts val="0"/>
              </a:spcBef>
            </a:pPr>
            <a:r>
              <a:rPr lang="en-US" sz="1200" dirty="0"/>
              <a:t>Variable Selection, Data Types</a:t>
            </a:r>
          </a:p>
          <a:p>
            <a:pPr algn="ctr">
              <a:spcBef>
                <a:spcPts val="0"/>
              </a:spcBef>
            </a:pPr>
            <a:r>
              <a:rPr lang="en-US" sz="1200" dirty="0"/>
              <a:t>Remove outlier</a:t>
            </a:r>
          </a:p>
        </p:txBody>
      </p:sp>
      <p:sp>
        <p:nvSpPr>
          <p:cNvPr id="33" name="Text Placeholder 12">
            <a:extLst>
              <a:ext uri="{FF2B5EF4-FFF2-40B4-BE49-F238E27FC236}">
                <a16:creationId xmlns:a16="http://schemas.microsoft.com/office/drawing/2014/main" id="{CF68CEB4-A129-413C-ACEB-0A713DD8AB35}"/>
              </a:ext>
            </a:extLst>
          </p:cNvPr>
          <p:cNvSpPr txBox="1">
            <a:spLocks/>
          </p:cNvSpPr>
          <p:nvPr/>
        </p:nvSpPr>
        <p:spPr>
          <a:xfrm>
            <a:off x="7442631" y="1730853"/>
            <a:ext cx="1356172" cy="391634"/>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600" b="1" dirty="0">
                <a:solidFill>
                  <a:schemeClr val="accent4"/>
                </a:solidFill>
                <a:latin typeface="+mj-lt"/>
              </a:rPr>
              <a:t>Visualization</a:t>
            </a:r>
          </a:p>
        </p:txBody>
      </p:sp>
      <p:sp>
        <p:nvSpPr>
          <p:cNvPr id="34" name="Text Placeholder 13">
            <a:extLst>
              <a:ext uri="{FF2B5EF4-FFF2-40B4-BE49-F238E27FC236}">
                <a16:creationId xmlns:a16="http://schemas.microsoft.com/office/drawing/2014/main" id="{66311716-5C3A-4D67-9108-5F8ADF810D97}"/>
              </a:ext>
            </a:extLst>
          </p:cNvPr>
          <p:cNvSpPr txBox="1">
            <a:spLocks/>
          </p:cNvSpPr>
          <p:nvPr/>
        </p:nvSpPr>
        <p:spPr>
          <a:xfrm>
            <a:off x="7294278" y="1971695"/>
            <a:ext cx="1756154" cy="337711"/>
          </a:xfrm>
          <a:prstGeom prst="rect">
            <a:avLst/>
          </a:prstGeom>
        </p:spPr>
        <p:txBody>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200" dirty="0"/>
              <a:t>Creating Charts, Graphs </a:t>
            </a:r>
          </a:p>
        </p:txBody>
      </p:sp>
      <p:sp>
        <p:nvSpPr>
          <p:cNvPr id="35" name="Oval 34">
            <a:extLst>
              <a:ext uri="{FF2B5EF4-FFF2-40B4-BE49-F238E27FC236}">
                <a16:creationId xmlns:a16="http://schemas.microsoft.com/office/drawing/2014/main" id="{534D7DE2-4F00-4278-A619-8AFEE085D940}"/>
              </a:ext>
            </a:extLst>
          </p:cNvPr>
          <p:cNvSpPr/>
          <p:nvPr/>
        </p:nvSpPr>
        <p:spPr>
          <a:xfrm>
            <a:off x="1114897"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1</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6" name="Oval 35">
            <a:extLst>
              <a:ext uri="{FF2B5EF4-FFF2-40B4-BE49-F238E27FC236}">
                <a16:creationId xmlns:a16="http://schemas.microsoft.com/office/drawing/2014/main" id="{97BFA080-8695-4448-BDAF-635E9A142934}"/>
              </a:ext>
            </a:extLst>
          </p:cNvPr>
          <p:cNvSpPr/>
          <p:nvPr/>
        </p:nvSpPr>
        <p:spPr>
          <a:xfrm>
            <a:off x="3243676"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4"/>
                </a:solidFill>
                <a:latin typeface="Rockwell" panose="02060603020205020403" pitchFamily="18" charset="0"/>
              </a:rPr>
              <a:t>2</a:t>
            </a: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sp>
        <p:nvSpPr>
          <p:cNvPr id="37" name="Oval 36">
            <a:extLst>
              <a:ext uri="{FF2B5EF4-FFF2-40B4-BE49-F238E27FC236}">
                <a16:creationId xmlns:a16="http://schemas.microsoft.com/office/drawing/2014/main" id="{054C8A9F-8C3B-4B2F-A38F-513C6B12EBF3}"/>
              </a:ext>
            </a:extLst>
          </p:cNvPr>
          <p:cNvSpPr/>
          <p:nvPr/>
        </p:nvSpPr>
        <p:spPr>
          <a:xfrm>
            <a:off x="5331529"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3</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8" name="Oval 37">
            <a:extLst>
              <a:ext uri="{FF2B5EF4-FFF2-40B4-BE49-F238E27FC236}">
                <a16:creationId xmlns:a16="http://schemas.microsoft.com/office/drawing/2014/main" id="{9ED55D7F-F63B-4FB3-B03D-B9B677EFEADA}"/>
              </a:ext>
            </a:extLst>
          </p:cNvPr>
          <p:cNvSpPr/>
          <p:nvPr/>
        </p:nvSpPr>
        <p:spPr>
          <a:xfrm>
            <a:off x="7508434"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4"/>
                </a:solidFill>
                <a:latin typeface="Rockwell" panose="02060603020205020403" pitchFamily="18" charset="0"/>
              </a:rPr>
              <a:t>4</a:t>
            </a:r>
          </a:p>
        </p:txBody>
      </p:sp>
      <p:sp>
        <p:nvSpPr>
          <p:cNvPr id="39" name="Oval 38">
            <a:extLst>
              <a:ext uri="{FF2B5EF4-FFF2-40B4-BE49-F238E27FC236}">
                <a16:creationId xmlns:a16="http://schemas.microsoft.com/office/drawing/2014/main" id="{F34772DC-7714-4BF6-85E6-76C38A7F8280}"/>
              </a:ext>
            </a:extLst>
          </p:cNvPr>
          <p:cNvSpPr/>
          <p:nvPr/>
        </p:nvSpPr>
        <p:spPr>
          <a:xfrm>
            <a:off x="9760015"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5</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40" name="Arrow: Right 39">
            <a:extLst>
              <a:ext uri="{FF2B5EF4-FFF2-40B4-BE49-F238E27FC236}">
                <a16:creationId xmlns:a16="http://schemas.microsoft.com/office/drawing/2014/main" id="{7186FF21-E9A3-452A-8918-22808B2CB080}"/>
              </a:ext>
            </a:extLst>
          </p:cNvPr>
          <p:cNvSpPr/>
          <p:nvPr/>
        </p:nvSpPr>
        <p:spPr>
          <a:xfrm>
            <a:off x="2458174" y="3231230"/>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Arrow: Right 40">
            <a:extLst>
              <a:ext uri="{FF2B5EF4-FFF2-40B4-BE49-F238E27FC236}">
                <a16:creationId xmlns:a16="http://schemas.microsoft.com/office/drawing/2014/main" id="{D33B7196-6BB9-4988-93C7-DCE485A786A7}"/>
              </a:ext>
            </a:extLst>
          </p:cNvPr>
          <p:cNvSpPr/>
          <p:nvPr/>
        </p:nvSpPr>
        <p:spPr>
          <a:xfrm>
            <a:off x="4555464" y="3231230"/>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Arrow: Right 41">
            <a:extLst>
              <a:ext uri="{FF2B5EF4-FFF2-40B4-BE49-F238E27FC236}">
                <a16:creationId xmlns:a16="http://schemas.microsoft.com/office/drawing/2014/main" id="{75EFC43C-0190-4647-B07C-67F503F83DC1}"/>
              </a:ext>
            </a:extLst>
          </p:cNvPr>
          <p:cNvSpPr/>
          <p:nvPr/>
        </p:nvSpPr>
        <p:spPr>
          <a:xfrm>
            <a:off x="6781319" y="3231229"/>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Arrow: Right 42">
            <a:extLst>
              <a:ext uri="{FF2B5EF4-FFF2-40B4-BE49-F238E27FC236}">
                <a16:creationId xmlns:a16="http://schemas.microsoft.com/office/drawing/2014/main" id="{A09F8F16-4B08-43E7-8476-5A0EF477381B}"/>
              </a:ext>
            </a:extLst>
          </p:cNvPr>
          <p:cNvSpPr/>
          <p:nvPr/>
        </p:nvSpPr>
        <p:spPr>
          <a:xfrm>
            <a:off x="9002282" y="3231228"/>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4" name="Group 43">
            <a:extLst>
              <a:ext uri="{FF2B5EF4-FFF2-40B4-BE49-F238E27FC236}">
                <a16:creationId xmlns:a16="http://schemas.microsoft.com/office/drawing/2014/main" id="{319CEF8D-AD8D-4105-8933-37660C09D13C}"/>
              </a:ext>
            </a:extLst>
          </p:cNvPr>
          <p:cNvGrpSpPr/>
          <p:nvPr/>
        </p:nvGrpSpPr>
        <p:grpSpPr>
          <a:xfrm>
            <a:off x="451761" y="563684"/>
            <a:ext cx="11128258" cy="625240"/>
            <a:chOff x="451761" y="258880"/>
            <a:chExt cx="11128258" cy="625240"/>
          </a:xfrm>
        </p:grpSpPr>
        <p:sp>
          <p:nvSpPr>
            <p:cNvPr id="45" name="Oval 44">
              <a:extLst>
                <a:ext uri="{FF2B5EF4-FFF2-40B4-BE49-F238E27FC236}">
                  <a16:creationId xmlns:a16="http://schemas.microsoft.com/office/drawing/2014/main" id="{03FB6656-23D6-499D-AA6A-95989635E39A}"/>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 name="Group 45">
              <a:extLst>
                <a:ext uri="{FF2B5EF4-FFF2-40B4-BE49-F238E27FC236}">
                  <a16:creationId xmlns:a16="http://schemas.microsoft.com/office/drawing/2014/main" id="{8513E581-08C5-4D50-A53B-21FAD7DD808A}"/>
                </a:ext>
              </a:extLst>
            </p:cNvPr>
            <p:cNvGrpSpPr/>
            <p:nvPr/>
          </p:nvGrpSpPr>
          <p:grpSpPr>
            <a:xfrm>
              <a:off x="616744" y="344047"/>
              <a:ext cx="10963275" cy="453065"/>
              <a:chOff x="616744" y="344047"/>
              <a:chExt cx="10963275" cy="453065"/>
            </a:xfrm>
          </p:grpSpPr>
          <p:sp>
            <p:nvSpPr>
              <p:cNvPr id="47" name="Rectangle 46">
                <a:extLst>
                  <a:ext uri="{FF2B5EF4-FFF2-40B4-BE49-F238E27FC236}">
                    <a16:creationId xmlns:a16="http://schemas.microsoft.com/office/drawing/2014/main" id="{75321181-59AE-40E5-B47A-70ECF1D8B394}"/>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Exploratory Data Analysis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48" name="Straight Connector 47">
                <a:extLst>
                  <a:ext uri="{FF2B5EF4-FFF2-40B4-BE49-F238E27FC236}">
                    <a16:creationId xmlns:a16="http://schemas.microsoft.com/office/drawing/2014/main" id="{F805D680-A214-4846-BDA1-D855D3B9AF93}"/>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31440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65AAD37-07F0-431E-AB82-6A72FA28E160}"/>
              </a:ext>
            </a:extLst>
          </p:cNvPr>
          <p:cNvSpPr/>
          <p:nvPr/>
        </p:nvSpPr>
        <p:spPr>
          <a:xfrm>
            <a:off x="7522588" y="3727146"/>
            <a:ext cx="4198071" cy="25137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F1EF6483-5F36-4066-B106-4CECD0DE3E7C}"/>
              </a:ext>
            </a:extLst>
          </p:cNvPr>
          <p:cNvSpPr/>
          <p:nvPr/>
        </p:nvSpPr>
        <p:spPr>
          <a:xfrm>
            <a:off x="7522588" y="615974"/>
            <a:ext cx="4198071" cy="25137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FD479106-307C-4E23-A7E1-F483E60A1707}"/>
              </a:ext>
            </a:extLst>
          </p:cNvPr>
          <p:cNvSpPr/>
          <p:nvPr/>
        </p:nvSpPr>
        <p:spPr>
          <a:xfrm>
            <a:off x="471341" y="1395166"/>
            <a:ext cx="6746103" cy="40818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Content Placeholder 3">
            <a:extLst>
              <a:ext uri="{FF2B5EF4-FFF2-40B4-BE49-F238E27FC236}">
                <a16:creationId xmlns:a16="http://schemas.microsoft.com/office/drawing/2014/main" id="{876F30D0-7E47-4F78-8C4E-5B9F8648480E}"/>
              </a:ext>
            </a:extLst>
          </p:cNvPr>
          <p:cNvPicPr>
            <a:picLocks noChangeAspect="1"/>
          </p:cNvPicPr>
          <p:nvPr/>
        </p:nvPicPr>
        <p:blipFill rotWithShape="1">
          <a:blip r:embed="rId3">
            <a:extLst>
              <a:ext uri="{28A0092B-C50C-407E-A947-70E740481C1C}">
                <a14:useLocalDpi xmlns:a14="http://schemas.microsoft.com/office/drawing/2010/main" val="0"/>
              </a:ext>
            </a:extLst>
          </a:blip>
          <a:srcRect t="17529"/>
          <a:stretch/>
        </p:blipFill>
        <p:spPr>
          <a:xfrm>
            <a:off x="7695873" y="772543"/>
            <a:ext cx="3854945" cy="2217500"/>
          </a:xfrm>
          <a:prstGeom prst="rect">
            <a:avLst/>
          </a:prstGeom>
          <a:ln>
            <a:noFill/>
          </a:ln>
        </p:spPr>
      </p:pic>
      <p:pic>
        <p:nvPicPr>
          <p:cNvPr id="9" name="Content Placeholder 3">
            <a:extLst>
              <a:ext uri="{FF2B5EF4-FFF2-40B4-BE49-F238E27FC236}">
                <a16:creationId xmlns:a16="http://schemas.microsoft.com/office/drawing/2014/main" id="{967EF90F-F14A-4B45-9B55-985114CF8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36" y="1613656"/>
            <a:ext cx="6391247" cy="3674966"/>
          </a:xfrm>
          <a:prstGeom prst="rect">
            <a:avLst/>
          </a:prstGeom>
          <a:ln>
            <a:noFill/>
          </a:ln>
        </p:spPr>
      </p:pic>
      <p:sp>
        <p:nvSpPr>
          <p:cNvPr id="21" name="TextBox 20">
            <a:extLst>
              <a:ext uri="{FF2B5EF4-FFF2-40B4-BE49-F238E27FC236}">
                <a16:creationId xmlns:a16="http://schemas.microsoft.com/office/drawing/2014/main" id="{25D02143-3EDF-41A6-8427-C4E83A7BA293}"/>
              </a:ext>
            </a:extLst>
          </p:cNvPr>
          <p:cNvSpPr txBox="1"/>
          <p:nvPr/>
        </p:nvSpPr>
        <p:spPr>
          <a:xfrm>
            <a:off x="1912188" y="5153807"/>
            <a:ext cx="3527778" cy="646331"/>
          </a:xfrm>
          <a:prstGeom prst="rect">
            <a:avLst/>
          </a:prstGeom>
          <a:solidFill>
            <a:schemeClr val="bg1"/>
          </a:solidFill>
          <a:ln>
            <a:solidFill>
              <a:schemeClr val="tx1"/>
            </a:solidFill>
          </a:ln>
        </p:spPr>
        <p:txBody>
          <a:bodyPr wrap="square">
            <a:spAutoFit/>
          </a:bodyPr>
          <a:lstStyle/>
          <a:p>
            <a:pPr algn="ctr"/>
            <a:r>
              <a:rPr lang="en-CA" b="1" dirty="0"/>
              <a:t>Red Light Camera Locations</a:t>
            </a:r>
          </a:p>
          <a:p>
            <a:endParaRPr lang="en-CA" dirty="0"/>
          </a:p>
        </p:txBody>
      </p:sp>
      <p:sp>
        <p:nvSpPr>
          <p:cNvPr id="22" name="TextBox 21">
            <a:extLst>
              <a:ext uri="{FF2B5EF4-FFF2-40B4-BE49-F238E27FC236}">
                <a16:creationId xmlns:a16="http://schemas.microsoft.com/office/drawing/2014/main" id="{7E193FE4-EF29-4BBD-AEC2-679E3DD60134}"/>
              </a:ext>
            </a:extLst>
          </p:cNvPr>
          <p:cNvSpPr txBox="1"/>
          <p:nvPr/>
        </p:nvSpPr>
        <p:spPr>
          <a:xfrm>
            <a:off x="7859456" y="2806700"/>
            <a:ext cx="3527777" cy="646331"/>
          </a:xfrm>
          <a:prstGeom prst="rect">
            <a:avLst/>
          </a:prstGeom>
          <a:solidFill>
            <a:schemeClr val="bg1"/>
          </a:solidFill>
          <a:ln>
            <a:solidFill>
              <a:schemeClr val="tx1"/>
            </a:solidFill>
          </a:ln>
        </p:spPr>
        <p:txBody>
          <a:bodyPr wrap="square">
            <a:spAutoFit/>
          </a:bodyPr>
          <a:lstStyle/>
          <a:p>
            <a:r>
              <a:rPr lang="en-CA" b="1" dirty="0"/>
              <a:t>Accidents @ Red Light Camera Locations - Low Density</a:t>
            </a:r>
          </a:p>
        </p:txBody>
      </p:sp>
      <p:pic>
        <p:nvPicPr>
          <p:cNvPr id="7" name="Content Placeholder 3">
            <a:extLst>
              <a:ext uri="{FF2B5EF4-FFF2-40B4-BE49-F238E27FC236}">
                <a16:creationId xmlns:a16="http://schemas.microsoft.com/office/drawing/2014/main" id="{74DC96A3-04D4-4EFD-A510-BDCA552B691E}"/>
              </a:ext>
            </a:extLst>
          </p:cNvPr>
          <p:cNvPicPr>
            <a:picLocks noChangeAspect="1"/>
          </p:cNvPicPr>
          <p:nvPr/>
        </p:nvPicPr>
        <p:blipFill rotWithShape="1">
          <a:blip r:embed="rId5">
            <a:extLst>
              <a:ext uri="{28A0092B-C50C-407E-A947-70E740481C1C}">
                <a14:useLocalDpi xmlns:a14="http://schemas.microsoft.com/office/drawing/2010/main" val="0"/>
              </a:ext>
            </a:extLst>
          </a:blip>
          <a:srcRect b="31723"/>
          <a:stretch/>
        </p:blipFill>
        <p:spPr>
          <a:xfrm>
            <a:off x="7694144" y="3867957"/>
            <a:ext cx="3854957" cy="2217500"/>
          </a:xfrm>
          <a:prstGeom prst="rect">
            <a:avLst/>
          </a:prstGeom>
          <a:ln>
            <a:noFill/>
          </a:ln>
        </p:spPr>
      </p:pic>
      <p:sp>
        <p:nvSpPr>
          <p:cNvPr id="23" name="TextBox 22">
            <a:extLst>
              <a:ext uri="{FF2B5EF4-FFF2-40B4-BE49-F238E27FC236}">
                <a16:creationId xmlns:a16="http://schemas.microsoft.com/office/drawing/2014/main" id="{A0E638DC-CAB7-4CCB-9CC8-69957C482625}"/>
              </a:ext>
            </a:extLst>
          </p:cNvPr>
          <p:cNvSpPr txBox="1"/>
          <p:nvPr/>
        </p:nvSpPr>
        <p:spPr>
          <a:xfrm>
            <a:off x="7859456" y="5854038"/>
            <a:ext cx="3527778" cy="646331"/>
          </a:xfrm>
          <a:prstGeom prst="rect">
            <a:avLst/>
          </a:prstGeom>
          <a:solidFill>
            <a:schemeClr val="bg1"/>
          </a:solidFill>
          <a:ln>
            <a:solidFill>
              <a:schemeClr val="tx1"/>
            </a:solidFill>
          </a:ln>
        </p:spPr>
        <p:txBody>
          <a:bodyPr wrap="square">
            <a:spAutoFit/>
          </a:bodyPr>
          <a:lstStyle/>
          <a:p>
            <a:r>
              <a:rPr lang="en-CA" b="1" dirty="0"/>
              <a:t>Accidents @ Locations Without Red Light Camera - High Density</a:t>
            </a:r>
          </a:p>
        </p:txBody>
      </p:sp>
    </p:spTree>
    <p:extLst>
      <p:ext uri="{BB962C8B-B14F-4D97-AF65-F5344CB8AC3E}">
        <p14:creationId xmlns:p14="http://schemas.microsoft.com/office/powerpoint/2010/main" val="1022578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7B7253-F070-45FA-BDAC-9F549F7ED0D8}"/>
              </a:ext>
            </a:extLst>
          </p:cNvPr>
          <p:cNvSpPr/>
          <p:nvPr/>
        </p:nvSpPr>
        <p:spPr>
          <a:xfrm>
            <a:off x="750640" y="4036840"/>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6CC1B2F0-1E0D-4F4E-9FF8-C20A884A6E85}"/>
              </a:ext>
            </a:extLst>
          </p:cNvPr>
          <p:cNvSpPr/>
          <p:nvPr/>
        </p:nvSpPr>
        <p:spPr>
          <a:xfrm>
            <a:off x="6326513" y="4036840"/>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BB5371F6-8684-4271-B75D-85D4433724E3}"/>
              </a:ext>
            </a:extLst>
          </p:cNvPr>
          <p:cNvSpPr/>
          <p:nvPr/>
        </p:nvSpPr>
        <p:spPr>
          <a:xfrm>
            <a:off x="6326514" y="648091"/>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C87C30B4-8D72-4DD8-B62C-CAC62458E8A6}"/>
              </a:ext>
            </a:extLst>
          </p:cNvPr>
          <p:cNvSpPr/>
          <p:nvPr/>
        </p:nvSpPr>
        <p:spPr>
          <a:xfrm>
            <a:off x="772996" y="669304"/>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20C05212-B12C-44CD-92AC-1F2A351FA75B}"/>
              </a:ext>
            </a:extLst>
          </p:cNvPr>
          <p:cNvSpPr txBox="1"/>
          <p:nvPr/>
        </p:nvSpPr>
        <p:spPr>
          <a:xfrm>
            <a:off x="899584" y="3492290"/>
            <a:ext cx="4251953" cy="584775"/>
          </a:xfrm>
          <a:prstGeom prst="rect">
            <a:avLst/>
          </a:prstGeom>
          <a:noFill/>
        </p:spPr>
        <p:txBody>
          <a:bodyPr wrap="square" rtlCol="0">
            <a:spAutoFit/>
          </a:bodyPr>
          <a:lstStyle/>
          <a:p>
            <a:pPr algn="ctr"/>
            <a:r>
              <a:rPr lang="en-CA" sz="1600" b="1" dirty="0"/>
              <a:t>% of Fatal Collisions by Year with Red Light Camera</a:t>
            </a:r>
          </a:p>
          <a:p>
            <a:pPr algn="ctr"/>
            <a:r>
              <a:rPr lang="en-CA" sz="1600" b="1" dirty="0"/>
              <a:t>2006-2020</a:t>
            </a:r>
          </a:p>
        </p:txBody>
      </p:sp>
      <p:sp>
        <p:nvSpPr>
          <p:cNvPr id="10" name="TextBox 9">
            <a:extLst>
              <a:ext uri="{FF2B5EF4-FFF2-40B4-BE49-F238E27FC236}">
                <a16:creationId xmlns:a16="http://schemas.microsoft.com/office/drawing/2014/main" id="{1EFB8E33-22B7-40D8-85FA-BDAA85C0037B}"/>
              </a:ext>
            </a:extLst>
          </p:cNvPr>
          <p:cNvSpPr txBox="1"/>
          <p:nvPr/>
        </p:nvSpPr>
        <p:spPr>
          <a:xfrm>
            <a:off x="6403629" y="3497681"/>
            <a:ext cx="4567293" cy="584775"/>
          </a:xfrm>
          <a:prstGeom prst="rect">
            <a:avLst/>
          </a:prstGeom>
          <a:noFill/>
        </p:spPr>
        <p:txBody>
          <a:bodyPr wrap="square" rtlCol="0">
            <a:spAutoFit/>
          </a:bodyPr>
          <a:lstStyle/>
          <a:p>
            <a:pPr algn="ctr"/>
            <a:r>
              <a:rPr lang="en-CA" sz="1600" b="1" dirty="0"/>
              <a:t>% of Fatal Collisions by Year without Red Light Camera </a:t>
            </a:r>
          </a:p>
          <a:p>
            <a:pPr algn="ctr"/>
            <a:r>
              <a:rPr lang="en-CA" sz="1600" b="1" dirty="0"/>
              <a:t>2006-2020</a:t>
            </a:r>
          </a:p>
        </p:txBody>
      </p:sp>
      <p:pic>
        <p:nvPicPr>
          <p:cNvPr id="11" name="Content Placeholder 10">
            <a:extLst>
              <a:ext uri="{FF2B5EF4-FFF2-40B4-BE49-F238E27FC236}">
                <a16:creationId xmlns:a16="http://schemas.microsoft.com/office/drawing/2014/main" id="{F46C2D00-CCA1-4EC4-829E-2C1D3D388E62}"/>
              </a:ext>
            </a:extLst>
          </p:cNvPr>
          <p:cNvPicPr>
            <a:picLocks noGrp="1" noChangeAspect="1"/>
          </p:cNvPicPr>
          <p:nvPr>
            <p:ph sz="half" idx="2"/>
          </p:nvPr>
        </p:nvPicPr>
        <p:blipFill rotWithShape="1">
          <a:blip r:embed="rId3"/>
          <a:srcRect t="12807"/>
          <a:stretch/>
        </p:blipFill>
        <p:spPr>
          <a:xfrm>
            <a:off x="922172" y="4153284"/>
            <a:ext cx="4206779" cy="2482032"/>
          </a:xfrm>
          <a:prstGeom prst="rect">
            <a:avLst/>
          </a:prstGeom>
        </p:spPr>
      </p:pic>
      <p:pic>
        <p:nvPicPr>
          <p:cNvPr id="12" name="Content Placeholder 12">
            <a:extLst>
              <a:ext uri="{FF2B5EF4-FFF2-40B4-BE49-F238E27FC236}">
                <a16:creationId xmlns:a16="http://schemas.microsoft.com/office/drawing/2014/main" id="{1A5A22F9-1EB2-44F0-A1FE-5006FE56C859}"/>
              </a:ext>
            </a:extLst>
          </p:cNvPr>
          <p:cNvPicPr>
            <a:picLocks noGrp="1" noChangeAspect="1"/>
          </p:cNvPicPr>
          <p:nvPr>
            <p:ph sz="quarter" idx="4"/>
          </p:nvPr>
        </p:nvPicPr>
        <p:blipFill rotWithShape="1">
          <a:blip r:embed="rId4"/>
          <a:srcRect t="13940"/>
          <a:stretch/>
        </p:blipFill>
        <p:spPr>
          <a:xfrm>
            <a:off x="6498871" y="4153284"/>
            <a:ext cx="4307849" cy="2482032"/>
          </a:xfrm>
          <a:prstGeom prst="rect">
            <a:avLst/>
          </a:prstGeom>
        </p:spPr>
      </p:pic>
      <p:pic>
        <p:nvPicPr>
          <p:cNvPr id="6" name="Content Placeholder 6">
            <a:extLst>
              <a:ext uri="{FF2B5EF4-FFF2-40B4-BE49-F238E27FC236}">
                <a16:creationId xmlns:a16="http://schemas.microsoft.com/office/drawing/2014/main" id="{E7B101E8-299C-40E0-BA59-1108F79007BF}"/>
              </a:ext>
            </a:extLst>
          </p:cNvPr>
          <p:cNvPicPr>
            <a:picLocks noChangeAspect="1"/>
          </p:cNvPicPr>
          <p:nvPr/>
        </p:nvPicPr>
        <p:blipFill rotWithShape="1">
          <a:blip r:embed="rId5"/>
          <a:srcRect t="14504"/>
          <a:stretch/>
        </p:blipFill>
        <p:spPr>
          <a:xfrm>
            <a:off x="899587" y="777370"/>
            <a:ext cx="4811434" cy="2482032"/>
          </a:xfrm>
          <a:prstGeom prst="rect">
            <a:avLst/>
          </a:prstGeom>
          <a:effectLst>
            <a:softEdge rad="0"/>
          </a:effectLst>
        </p:spPr>
      </p:pic>
      <p:pic>
        <p:nvPicPr>
          <p:cNvPr id="7" name="Content Placeholder 7">
            <a:extLst>
              <a:ext uri="{FF2B5EF4-FFF2-40B4-BE49-F238E27FC236}">
                <a16:creationId xmlns:a16="http://schemas.microsoft.com/office/drawing/2014/main" id="{566CC49E-C0AA-46DA-8337-FAF65907A1AA}"/>
              </a:ext>
            </a:extLst>
          </p:cNvPr>
          <p:cNvPicPr>
            <a:picLocks noChangeAspect="1"/>
          </p:cNvPicPr>
          <p:nvPr/>
        </p:nvPicPr>
        <p:blipFill rotWithShape="1">
          <a:blip r:embed="rId6"/>
          <a:srcRect t="12088"/>
          <a:stretch/>
        </p:blipFill>
        <p:spPr>
          <a:xfrm>
            <a:off x="6498871" y="777370"/>
            <a:ext cx="4567294" cy="2422694"/>
          </a:xfrm>
          <a:prstGeom prst="rect">
            <a:avLst/>
          </a:prstGeom>
        </p:spPr>
      </p:pic>
      <p:sp>
        <p:nvSpPr>
          <p:cNvPr id="8" name="TextBox 7">
            <a:extLst>
              <a:ext uri="{FF2B5EF4-FFF2-40B4-BE49-F238E27FC236}">
                <a16:creationId xmlns:a16="http://schemas.microsoft.com/office/drawing/2014/main" id="{05F7A395-707D-43D1-B21E-DA634531F38F}"/>
              </a:ext>
            </a:extLst>
          </p:cNvPr>
          <p:cNvSpPr txBox="1"/>
          <p:nvPr/>
        </p:nvSpPr>
        <p:spPr>
          <a:xfrm>
            <a:off x="1074214" y="82754"/>
            <a:ext cx="3902697" cy="584775"/>
          </a:xfrm>
          <a:prstGeom prst="rect">
            <a:avLst/>
          </a:prstGeom>
          <a:noFill/>
        </p:spPr>
        <p:txBody>
          <a:bodyPr wrap="square" rtlCol="0">
            <a:spAutoFit/>
          </a:bodyPr>
          <a:lstStyle/>
          <a:p>
            <a:pPr algn="ctr"/>
            <a:r>
              <a:rPr lang="en-CA" sz="1600" b="1" dirty="0"/>
              <a:t>Collisions by Year with Red Light Camera</a:t>
            </a:r>
          </a:p>
          <a:p>
            <a:pPr algn="ctr"/>
            <a:r>
              <a:rPr lang="en-CA" sz="1600" b="1" dirty="0"/>
              <a:t>2006-2020</a:t>
            </a:r>
          </a:p>
        </p:txBody>
      </p:sp>
      <p:sp>
        <p:nvSpPr>
          <p:cNvPr id="13" name="TextBox 12">
            <a:extLst>
              <a:ext uri="{FF2B5EF4-FFF2-40B4-BE49-F238E27FC236}">
                <a16:creationId xmlns:a16="http://schemas.microsoft.com/office/drawing/2014/main" id="{29376ACD-8A56-4E89-AEF9-C655CA1B8CD4}"/>
              </a:ext>
            </a:extLst>
          </p:cNvPr>
          <p:cNvSpPr txBox="1"/>
          <p:nvPr/>
        </p:nvSpPr>
        <p:spPr>
          <a:xfrm>
            <a:off x="6737309" y="82754"/>
            <a:ext cx="4090418" cy="584775"/>
          </a:xfrm>
          <a:prstGeom prst="rect">
            <a:avLst/>
          </a:prstGeom>
          <a:noFill/>
        </p:spPr>
        <p:txBody>
          <a:bodyPr wrap="square" rtlCol="0">
            <a:spAutoFit/>
          </a:bodyPr>
          <a:lstStyle/>
          <a:p>
            <a:pPr algn="ctr"/>
            <a:r>
              <a:rPr lang="en-CA" sz="1600" b="1" dirty="0"/>
              <a:t>Collisions by Year without Red Light Camera </a:t>
            </a:r>
          </a:p>
          <a:p>
            <a:pPr algn="ctr"/>
            <a:r>
              <a:rPr lang="en-CA" sz="1600" b="1" dirty="0"/>
              <a:t>2006-2020</a:t>
            </a:r>
          </a:p>
        </p:txBody>
      </p:sp>
    </p:spTree>
    <p:extLst>
      <p:ext uri="{BB962C8B-B14F-4D97-AF65-F5344CB8AC3E}">
        <p14:creationId xmlns:p14="http://schemas.microsoft.com/office/powerpoint/2010/main" val="837647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725869"/>
            <a:ext cx="5550905" cy="53449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725869"/>
            <a:ext cx="5550905" cy="53449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8099FC5E-CCDA-4833-A97A-35E2171CD86F}"/>
              </a:ext>
            </a:extLst>
          </p:cNvPr>
          <p:cNvPicPr>
            <a:picLocks noChangeAspect="1"/>
          </p:cNvPicPr>
          <p:nvPr/>
        </p:nvPicPr>
        <p:blipFill rotWithShape="1">
          <a:blip r:embed="rId2"/>
          <a:srcRect t="3859"/>
          <a:stretch/>
        </p:blipFill>
        <p:spPr>
          <a:xfrm>
            <a:off x="6306724" y="1551976"/>
            <a:ext cx="5443803" cy="4413804"/>
          </a:xfrm>
          <a:prstGeom prst="rect">
            <a:avLst/>
          </a:prstGeom>
        </p:spPr>
      </p:pic>
      <p:pic>
        <p:nvPicPr>
          <p:cNvPr id="5" name="Picture 4">
            <a:extLst>
              <a:ext uri="{FF2B5EF4-FFF2-40B4-BE49-F238E27FC236}">
                <a16:creationId xmlns:a16="http://schemas.microsoft.com/office/drawing/2014/main" id="{C5168D35-2802-4276-973F-F64343EB921E}"/>
              </a:ext>
            </a:extLst>
          </p:cNvPr>
          <p:cNvPicPr>
            <a:picLocks noChangeAspect="1"/>
          </p:cNvPicPr>
          <p:nvPr/>
        </p:nvPicPr>
        <p:blipFill rotWithShape="1">
          <a:blip r:embed="rId3"/>
          <a:srcRect t="3859"/>
          <a:stretch/>
        </p:blipFill>
        <p:spPr>
          <a:xfrm>
            <a:off x="554597" y="1583716"/>
            <a:ext cx="5395301" cy="4413804"/>
          </a:xfrm>
          <a:prstGeom prst="rect">
            <a:avLst/>
          </a:prstGeom>
        </p:spPr>
      </p:pic>
      <p:sp>
        <p:nvSpPr>
          <p:cNvPr id="2" name="TextBox 1">
            <a:extLst>
              <a:ext uri="{FF2B5EF4-FFF2-40B4-BE49-F238E27FC236}">
                <a16:creationId xmlns:a16="http://schemas.microsoft.com/office/drawing/2014/main" id="{E18C1880-B868-431D-BB3C-CA4AFD79A7BB}"/>
              </a:ext>
            </a:extLst>
          </p:cNvPr>
          <p:cNvSpPr txBox="1"/>
          <p:nvPr/>
        </p:nvSpPr>
        <p:spPr>
          <a:xfrm>
            <a:off x="1300900" y="862118"/>
            <a:ext cx="3902697" cy="584775"/>
          </a:xfrm>
          <a:prstGeom prst="rect">
            <a:avLst/>
          </a:prstGeom>
          <a:noFill/>
        </p:spPr>
        <p:txBody>
          <a:bodyPr wrap="square" rtlCol="0">
            <a:spAutoFit/>
          </a:bodyPr>
          <a:lstStyle/>
          <a:p>
            <a:pPr algn="ctr"/>
            <a:r>
              <a:rPr lang="en-CA" sz="1600" b="1" dirty="0"/>
              <a:t>Traffic Accidents with Red Light Camera </a:t>
            </a:r>
          </a:p>
          <a:p>
            <a:pPr algn="ctr"/>
            <a:r>
              <a:rPr lang="en-CA" sz="1600" b="1" dirty="0"/>
              <a:t>by month &amp; week 2014 - 2020</a:t>
            </a:r>
          </a:p>
        </p:txBody>
      </p:sp>
      <p:sp>
        <p:nvSpPr>
          <p:cNvPr id="7" name="TextBox 6">
            <a:extLst>
              <a:ext uri="{FF2B5EF4-FFF2-40B4-BE49-F238E27FC236}">
                <a16:creationId xmlns:a16="http://schemas.microsoft.com/office/drawing/2014/main" id="{559B8EDF-6578-4ECF-B80D-0444903A2885}"/>
              </a:ext>
            </a:extLst>
          </p:cNvPr>
          <p:cNvSpPr txBox="1"/>
          <p:nvPr/>
        </p:nvSpPr>
        <p:spPr>
          <a:xfrm>
            <a:off x="6913806" y="862117"/>
            <a:ext cx="4090418" cy="584775"/>
          </a:xfrm>
          <a:prstGeom prst="rect">
            <a:avLst/>
          </a:prstGeom>
          <a:noFill/>
        </p:spPr>
        <p:txBody>
          <a:bodyPr wrap="square" rtlCol="0">
            <a:spAutoFit/>
          </a:bodyPr>
          <a:lstStyle/>
          <a:p>
            <a:pPr algn="ctr"/>
            <a:r>
              <a:rPr lang="en-CA" sz="1600" b="1" dirty="0"/>
              <a:t>Traffic Accidents with without Red Light Camera </a:t>
            </a:r>
          </a:p>
          <a:p>
            <a:pPr algn="ctr"/>
            <a:r>
              <a:rPr lang="en-CA" sz="1600" b="1" dirty="0"/>
              <a:t>by month &amp; week 2014 - 2020</a:t>
            </a:r>
          </a:p>
        </p:txBody>
      </p:sp>
    </p:spTree>
    <p:extLst>
      <p:ext uri="{BB962C8B-B14F-4D97-AF65-F5344CB8AC3E}">
        <p14:creationId xmlns:p14="http://schemas.microsoft.com/office/powerpoint/2010/main" val="2724616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7B7253-F070-45FA-BDAC-9F549F7ED0D8}"/>
              </a:ext>
            </a:extLst>
          </p:cNvPr>
          <p:cNvSpPr/>
          <p:nvPr/>
        </p:nvSpPr>
        <p:spPr>
          <a:xfrm>
            <a:off x="1211651" y="3487177"/>
            <a:ext cx="4674556" cy="31009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6CC1B2F0-1E0D-4F4E-9FF8-C20A884A6E85}"/>
              </a:ext>
            </a:extLst>
          </p:cNvPr>
          <p:cNvSpPr/>
          <p:nvPr/>
        </p:nvSpPr>
        <p:spPr>
          <a:xfrm>
            <a:off x="6317087" y="3487178"/>
            <a:ext cx="4567293" cy="31009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BB5371F6-8684-4271-B75D-85D4433724E3}"/>
              </a:ext>
            </a:extLst>
          </p:cNvPr>
          <p:cNvSpPr/>
          <p:nvPr/>
        </p:nvSpPr>
        <p:spPr>
          <a:xfrm>
            <a:off x="6317087" y="318148"/>
            <a:ext cx="4567293" cy="3031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C87C30B4-8D72-4DD8-B62C-CAC62458E8A6}"/>
              </a:ext>
            </a:extLst>
          </p:cNvPr>
          <p:cNvSpPr/>
          <p:nvPr/>
        </p:nvSpPr>
        <p:spPr>
          <a:xfrm>
            <a:off x="1211651" y="309307"/>
            <a:ext cx="4674557" cy="3031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05F7A395-707D-43D1-B21E-DA634531F38F}"/>
              </a:ext>
            </a:extLst>
          </p:cNvPr>
          <p:cNvSpPr txBox="1"/>
          <p:nvPr/>
        </p:nvSpPr>
        <p:spPr>
          <a:xfrm>
            <a:off x="1211651" y="337002"/>
            <a:ext cx="4674558" cy="338554"/>
          </a:xfrm>
          <a:prstGeom prst="rect">
            <a:avLst/>
          </a:prstGeom>
          <a:noFill/>
        </p:spPr>
        <p:txBody>
          <a:bodyPr wrap="square" rtlCol="0">
            <a:spAutoFit/>
          </a:bodyPr>
          <a:lstStyle/>
          <a:p>
            <a:pPr algn="ctr"/>
            <a:r>
              <a:rPr lang="en-CA" sz="1600" b="1" dirty="0"/>
              <a:t>Impact Type by Year with Red Light Camera ‘06 – ‘20</a:t>
            </a:r>
          </a:p>
        </p:txBody>
      </p:sp>
      <p:sp>
        <p:nvSpPr>
          <p:cNvPr id="13" name="TextBox 12">
            <a:extLst>
              <a:ext uri="{FF2B5EF4-FFF2-40B4-BE49-F238E27FC236}">
                <a16:creationId xmlns:a16="http://schemas.microsoft.com/office/drawing/2014/main" id="{29376ACD-8A56-4E89-AEF9-C655CA1B8CD4}"/>
              </a:ext>
            </a:extLst>
          </p:cNvPr>
          <p:cNvSpPr txBox="1"/>
          <p:nvPr/>
        </p:nvSpPr>
        <p:spPr>
          <a:xfrm>
            <a:off x="6263451" y="330749"/>
            <a:ext cx="4674557" cy="338554"/>
          </a:xfrm>
          <a:prstGeom prst="rect">
            <a:avLst/>
          </a:prstGeom>
          <a:noFill/>
        </p:spPr>
        <p:txBody>
          <a:bodyPr wrap="square" rtlCol="0">
            <a:spAutoFit/>
          </a:bodyPr>
          <a:lstStyle/>
          <a:p>
            <a:pPr algn="ctr"/>
            <a:r>
              <a:rPr lang="en-CA" sz="1600" b="1" dirty="0"/>
              <a:t>Impact Type by Year no Red Light Camera ‘06 – ‘20</a:t>
            </a:r>
          </a:p>
        </p:txBody>
      </p:sp>
      <p:pic>
        <p:nvPicPr>
          <p:cNvPr id="18" name="Content Placeholder 9">
            <a:extLst>
              <a:ext uri="{FF2B5EF4-FFF2-40B4-BE49-F238E27FC236}">
                <a16:creationId xmlns:a16="http://schemas.microsoft.com/office/drawing/2014/main" id="{DAFEC19E-AABC-44AB-BB97-F3CAD9A07F8F}"/>
              </a:ext>
            </a:extLst>
          </p:cNvPr>
          <p:cNvPicPr>
            <a:picLocks noGrp="1" noChangeAspect="1"/>
          </p:cNvPicPr>
          <p:nvPr>
            <p:ph sz="half" idx="2"/>
          </p:nvPr>
        </p:nvPicPr>
        <p:blipFill rotWithShape="1">
          <a:blip r:embed="rId3"/>
          <a:srcRect t="4967" b="2731"/>
          <a:stretch/>
        </p:blipFill>
        <p:spPr>
          <a:xfrm>
            <a:off x="1607107" y="688157"/>
            <a:ext cx="3529714" cy="2580588"/>
          </a:xfrm>
          <a:prstGeom prst="rect">
            <a:avLst/>
          </a:prstGeom>
          <a:noFill/>
        </p:spPr>
      </p:pic>
      <p:pic>
        <p:nvPicPr>
          <p:cNvPr id="19" name="Content Placeholder 11">
            <a:extLst>
              <a:ext uri="{FF2B5EF4-FFF2-40B4-BE49-F238E27FC236}">
                <a16:creationId xmlns:a16="http://schemas.microsoft.com/office/drawing/2014/main" id="{B41058E3-7908-4D52-93F3-FA5381B0FB31}"/>
              </a:ext>
            </a:extLst>
          </p:cNvPr>
          <p:cNvPicPr>
            <a:picLocks noGrp="1" noChangeAspect="1"/>
          </p:cNvPicPr>
          <p:nvPr>
            <p:ph sz="quarter" idx="4"/>
          </p:nvPr>
        </p:nvPicPr>
        <p:blipFill rotWithShape="1">
          <a:blip r:embed="rId4"/>
          <a:srcRect t="4828" b="4819"/>
          <a:stretch/>
        </p:blipFill>
        <p:spPr>
          <a:xfrm>
            <a:off x="6630817" y="656702"/>
            <a:ext cx="3603895" cy="2619425"/>
          </a:xfrm>
          <a:prstGeom prst="rect">
            <a:avLst/>
          </a:prstGeom>
        </p:spPr>
      </p:pic>
      <p:pic>
        <p:nvPicPr>
          <p:cNvPr id="20" name="Content Placeholder 9">
            <a:extLst>
              <a:ext uri="{FF2B5EF4-FFF2-40B4-BE49-F238E27FC236}">
                <a16:creationId xmlns:a16="http://schemas.microsoft.com/office/drawing/2014/main" id="{F56AB881-0038-4364-8B3E-1C911AE06E28}"/>
              </a:ext>
            </a:extLst>
          </p:cNvPr>
          <p:cNvPicPr>
            <a:picLocks noChangeAspect="1"/>
          </p:cNvPicPr>
          <p:nvPr/>
        </p:nvPicPr>
        <p:blipFill rotWithShape="1">
          <a:blip r:embed="rId5"/>
          <a:srcRect t="8241"/>
          <a:stretch/>
        </p:blipFill>
        <p:spPr>
          <a:xfrm>
            <a:off x="1938434" y="3963630"/>
            <a:ext cx="3032422" cy="2399214"/>
          </a:xfrm>
          <a:prstGeom prst="rect">
            <a:avLst/>
          </a:prstGeom>
        </p:spPr>
      </p:pic>
      <p:pic>
        <p:nvPicPr>
          <p:cNvPr id="21" name="Content Placeholder 11">
            <a:extLst>
              <a:ext uri="{FF2B5EF4-FFF2-40B4-BE49-F238E27FC236}">
                <a16:creationId xmlns:a16="http://schemas.microsoft.com/office/drawing/2014/main" id="{8A8736A7-FA76-4C4A-9A9A-15FC668C9FFC}"/>
              </a:ext>
            </a:extLst>
          </p:cNvPr>
          <p:cNvPicPr>
            <a:picLocks noChangeAspect="1"/>
          </p:cNvPicPr>
          <p:nvPr/>
        </p:nvPicPr>
        <p:blipFill rotWithShape="1">
          <a:blip r:embed="rId6"/>
          <a:srcRect t="6434"/>
          <a:stretch/>
        </p:blipFill>
        <p:spPr>
          <a:xfrm>
            <a:off x="6966753" y="3887230"/>
            <a:ext cx="3267959" cy="2691432"/>
          </a:xfrm>
          <a:prstGeom prst="rect">
            <a:avLst/>
          </a:prstGeom>
        </p:spPr>
      </p:pic>
      <p:sp>
        <p:nvSpPr>
          <p:cNvPr id="9" name="TextBox 8">
            <a:extLst>
              <a:ext uri="{FF2B5EF4-FFF2-40B4-BE49-F238E27FC236}">
                <a16:creationId xmlns:a16="http://schemas.microsoft.com/office/drawing/2014/main" id="{20C05212-B12C-44CD-92AC-1F2A351FA75B}"/>
              </a:ext>
            </a:extLst>
          </p:cNvPr>
          <p:cNvSpPr txBox="1"/>
          <p:nvPr/>
        </p:nvSpPr>
        <p:spPr>
          <a:xfrm>
            <a:off x="1136887" y="3544414"/>
            <a:ext cx="4770185" cy="338554"/>
          </a:xfrm>
          <a:prstGeom prst="rect">
            <a:avLst/>
          </a:prstGeom>
          <a:noFill/>
        </p:spPr>
        <p:txBody>
          <a:bodyPr wrap="square" rtlCol="0">
            <a:spAutoFit/>
          </a:bodyPr>
          <a:lstStyle/>
          <a:p>
            <a:pPr algn="ctr"/>
            <a:r>
              <a:rPr lang="en-CA" sz="1600" b="1" dirty="0"/>
              <a:t>Impact Type &amp; Visibility with Red Light Camera ‘06 – ‘20</a:t>
            </a:r>
          </a:p>
        </p:txBody>
      </p:sp>
      <p:sp>
        <p:nvSpPr>
          <p:cNvPr id="22" name="TextBox 21">
            <a:extLst>
              <a:ext uri="{FF2B5EF4-FFF2-40B4-BE49-F238E27FC236}">
                <a16:creationId xmlns:a16="http://schemas.microsoft.com/office/drawing/2014/main" id="{953F50C8-0183-430B-AD78-EDB0925335DE}"/>
              </a:ext>
            </a:extLst>
          </p:cNvPr>
          <p:cNvSpPr txBox="1"/>
          <p:nvPr/>
        </p:nvSpPr>
        <p:spPr>
          <a:xfrm>
            <a:off x="6263450" y="3561489"/>
            <a:ext cx="4674558" cy="338554"/>
          </a:xfrm>
          <a:prstGeom prst="rect">
            <a:avLst/>
          </a:prstGeom>
          <a:noFill/>
        </p:spPr>
        <p:txBody>
          <a:bodyPr wrap="square" rtlCol="0">
            <a:spAutoFit/>
          </a:bodyPr>
          <a:lstStyle/>
          <a:p>
            <a:pPr algn="ctr"/>
            <a:r>
              <a:rPr lang="en-CA" sz="1600" b="1" dirty="0"/>
              <a:t>Impact Type &amp; Visibility no Red Light Camera ‘06 – ’20 </a:t>
            </a:r>
          </a:p>
        </p:txBody>
      </p:sp>
    </p:spTree>
    <p:extLst>
      <p:ext uri="{BB962C8B-B14F-4D97-AF65-F5344CB8AC3E}">
        <p14:creationId xmlns:p14="http://schemas.microsoft.com/office/powerpoint/2010/main" val="2807513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18C1880-B868-431D-BB3C-CA4AFD79A7BB}"/>
              </a:ext>
            </a:extLst>
          </p:cNvPr>
          <p:cNvSpPr txBox="1"/>
          <p:nvPr/>
        </p:nvSpPr>
        <p:spPr>
          <a:xfrm>
            <a:off x="1238899" y="1103898"/>
            <a:ext cx="3902697" cy="338554"/>
          </a:xfrm>
          <a:prstGeom prst="rect">
            <a:avLst/>
          </a:prstGeom>
          <a:noFill/>
        </p:spPr>
        <p:txBody>
          <a:bodyPr wrap="square" rtlCol="0">
            <a:spAutoFit/>
          </a:bodyPr>
          <a:lstStyle/>
          <a:p>
            <a:pPr algn="ctr"/>
            <a:r>
              <a:rPr lang="en-CA" sz="1600" b="1" dirty="0"/>
              <a:t>Impact Type by Severity at Red Light Camera</a:t>
            </a:r>
          </a:p>
        </p:txBody>
      </p:sp>
      <p:sp>
        <p:nvSpPr>
          <p:cNvPr id="7" name="TextBox 6">
            <a:extLst>
              <a:ext uri="{FF2B5EF4-FFF2-40B4-BE49-F238E27FC236}">
                <a16:creationId xmlns:a16="http://schemas.microsoft.com/office/drawing/2014/main" id="{559B8EDF-6578-4ECF-B80D-0444903A2885}"/>
              </a:ext>
            </a:extLst>
          </p:cNvPr>
          <p:cNvSpPr txBox="1"/>
          <p:nvPr/>
        </p:nvSpPr>
        <p:spPr>
          <a:xfrm>
            <a:off x="6851805" y="1103897"/>
            <a:ext cx="4090418" cy="338554"/>
          </a:xfrm>
          <a:prstGeom prst="rect">
            <a:avLst/>
          </a:prstGeom>
          <a:noFill/>
        </p:spPr>
        <p:txBody>
          <a:bodyPr wrap="square" rtlCol="0">
            <a:spAutoFit/>
          </a:bodyPr>
          <a:lstStyle/>
          <a:p>
            <a:pPr algn="ctr"/>
            <a:r>
              <a:rPr lang="en-CA" sz="1600" b="1" dirty="0"/>
              <a:t>Impact Type by Severity no Red Light Camera</a:t>
            </a:r>
          </a:p>
        </p:txBody>
      </p:sp>
      <p:pic>
        <p:nvPicPr>
          <p:cNvPr id="9" name="Content Placeholder 7">
            <a:extLst>
              <a:ext uri="{FF2B5EF4-FFF2-40B4-BE49-F238E27FC236}">
                <a16:creationId xmlns:a16="http://schemas.microsoft.com/office/drawing/2014/main" id="{7E6D7793-A80E-48B1-87EC-C0715F5BA092}"/>
              </a:ext>
            </a:extLst>
          </p:cNvPr>
          <p:cNvPicPr>
            <a:picLocks noChangeAspect="1"/>
          </p:cNvPicPr>
          <p:nvPr/>
        </p:nvPicPr>
        <p:blipFill rotWithShape="1">
          <a:blip r:embed="rId2"/>
          <a:srcRect t="8435"/>
          <a:stretch/>
        </p:blipFill>
        <p:spPr>
          <a:xfrm>
            <a:off x="6569039" y="1866503"/>
            <a:ext cx="4916191" cy="3794971"/>
          </a:xfrm>
          <a:prstGeom prst="rect">
            <a:avLst/>
          </a:prstGeom>
        </p:spPr>
      </p:pic>
      <p:pic>
        <p:nvPicPr>
          <p:cNvPr id="10" name="Content Placeholder 9">
            <a:extLst>
              <a:ext uri="{FF2B5EF4-FFF2-40B4-BE49-F238E27FC236}">
                <a16:creationId xmlns:a16="http://schemas.microsoft.com/office/drawing/2014/main" id="{7FDD2BB0-17FE-4191-A24D-95C6A5B822D8}"/>
              </a:ext>
            </a:extLst>
          </p:cNvPr>
          <p:cNvPicPr>
            <a:picLocks noChangeAspect="1"/>
          </p:cNvPicPr>
          <p:nvPr/>
        </p:nvPicPr>
        <p:blipFill rotWithShape="1">
          <a:blip r:embed="rId3"/>
          <a:srcRect t="5921"/>
          <a:stretch/>
        </p:blipFill>
        <p:spPr>
          <a:xfrm>
            <a:off x="706770" y="1753381"/>
            <a:ext cx="4912950" cy="3997095"/>
          </a:xfrm>
          <a:prstGeom prst="rect">
            <a:avLst/>
          </a:prstGeom>
        </p:spPr>
      </p:pic>
    </p:spTree>
    <p:extLst>
      <p:ext uri="{BB962C8B-B14F-4D97-AF65-F5344CB8AC3E}">
        <p14:creationId xmlns:p14="http://schemas.microsoft.com/office/powerpoint/2010/main" val="3918442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18C1880-B868-431D-BB3C-CA4AFD79A7BB}"/>
              </a:ext>
            </a:extLst>
          </p:cNvPr>
          <p:cNvSpPr txBox="1"/>
          <p:nvPr/>
        </p:nvSpPr>
        <p:spPr>
          <a:xfrm>
            <a:off x="1238899" y="1103898"/>
            <a:ext cx="3902697" cy="338554"/>
          </a:xfrm>
          <a:prstGeom prst="rect">
            <a:avLst/>
          </a:prstGeom>
          <a:noFill/>
        </p:spPr>
        <p:txBody>
          <a:bodyPr wrap="square" rtlCol="0">
            <a:spAutoFit/>
          </a:bodyPr>
          <a:lstStyle/>
          <a:p>
            <a:pPr algn="ctr"/>
            <a:r>
              <a:rPr lang="en-CA" sz="1600" b="1" dirty="0"/>
              <a:t>Collisions by day of week at Red Light Camera</a:t>
            </a:r>
          </a:p>
        </p:txBody>
      </p:sp>
      <p:sp>
        <p:nvSpPr>
          <p:cNvPr id="7" name="TextBox 6">
            <a:extLst>
              <a:ext uri="{FF2B5EF4-FFF2-40B4-BE49-F238E27FC236}">
                <a16:creationId xmlns:a16="http://schemas.microsoft.com/office/drawing/2014/main" id="{559B8EDF-6578-4ECF-B80D-0444903A2885}"/>
              </a:ext>
            </a:extLst>
          </p:cNvPr>
          <p:cNvSpPr txBox="1"/>
          <p:nvPr/>
        </p:nvSpPr>
        <p:spPr>
          <a:xfrm>
            <a:off x="6851805" y="1103897"/>
            <a:ext cx="4090418" cy="338554"/>
          </a:xfrm>
          <a:prstGeom prst="rect">
            <a:avLst/>
          </a:prstGeom>
          <a:noFill/>
        </p:spPr>
        <p:txBody>
          <a:bodyPr wrap="square" rtlCol="0">
            <a:spAutoFit/>
          </a:bodyPr>
          <a:lstStyle/>
          <a:p>
            <a:pPr algn="ctr"/>
            <a:r>
              <a:rPr lang="en-CA" sz="1600" b="1" dirty="0"/>
              <a:t>Collisions by day of week no Red Light Camera</a:t>
            </a:r>
          </a:p>
        </p:txBody>
      </p:sp>
      <p:pic>
        <p:nvPicPr>
          <p:cNvPr id="11" name="Content Placeholder 6">
            <a:extLst>
              <a:ext uri="{FF2B5EF4-FFF2-40B4-BE49-F238E27FC236}">
                <a16:creationId xmlns:a16="http://schemas.microsoft.com/office/drawing/2014/main" id="{DED0BCFE-CB93-4A8A-B2C8-B56EA21B2A56}"/>
              </a:ext>
            </a:extLst>
          </p:cNvPr>
          <p:cNvPicPr>
            <a:picLocks noChangeAspect="1"/>
          </p:cNvPicPr>
          <p:nvPr/>
        </p:nvPicPr>
        <p:blipFill rotWithShape="1">
          <a:blip r:embed="rId3"/>
          <a:srcRect t="3247"/>
          <a:stretch/>
        </p:blipFill>
        <p:spPr>
          <a:xfrm>
            <a:off x="688429" y="1819372"/>
            <a:ext cx="4745487" cy="3934729"/>
          </a:xfrm>
          <a:prstGeom prst="rect">
            <a:avLst/>
          </a:prstGeom>
        </p:spPr>
      </p:pic>
      <p:pic>
        <p:nvPicPr>
          <p:cNvPr id="12" name="Content Placeholder 7">
            <a:extLst>
              <a:ext uri="{FF2B5EF4-FFF2-40B4-BE49-F238E27FC236}">
                <a16:creationId xmlns:a16="http://schemas.microsoft.com/office/drawing/2014/main" id="{36EA1923-1AE4-4CAA-8414-5C7B37B52789}"/>
              </a:ext>
            </a:extLst>
          </p:cNvPr>
          <p:cNvPicPr>
            <a:picLocks noChangeAspect="1"/>
          </p:cNvPicPr>
          <p:nvPr/>
        </p:nvPicPr>
        <p:blipFill rotWithShape="1">
          <a:blip r:embed="rId4"/>
          <a:srcRect t="4165"/>
          <a:stretch/>
        </p:blipFill>
        <p:spPr>
          <a:xfrm>
            <a:off x="6290457" y="1885361"/>
            <a:ext cx="5213114" cy="3902771"/>
          </a:xfrm>
          <a:prstGeom prst="rect">
            <a:avLst/>
          </a:prstGeom>
        </p:spPr>
      </p:pic>
    </p:spTree>
    <p:extLst>
      <p:ext uri="{BB962C8B-B14F-4D97-AF65-F5344CB8AC3E}">
        <p14:creationId xmlns:p14="http://schemas.microsoft.com/office/powerpoint/2010/main" val="3714681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18C1880-B868-431D-BB3C-CA4AFD79A7BB}"/>
              </a:ext>
            </a:extLst>
          </p:cNvPr>
          <p:cNvSpPr txBox="1"/>
          <p:nvPr/>
        </p:nvSpPr>
        <p:spPr>
          <a:xfrm>
            <a:off x="813331" y="1112650"/>
            <a:ext cx="4478181" cy="338554"/>
          </a:xfrm>
          <a:prstGeom prst="rect">
            <a:avLst/>
          </a:prstGeom>
          <a:noFill/>
        </p:spPr>
        <p:txBody>
          <a:bodyPr wrap="square" rtlCol="0">
            <a:spAutoFit/>
          </a:bodyPr>
          <a:lstStyle/>
          <a:p>
            <a:pPr algn="ctr"/>
            <a:r>
              <a:rPr lang="en-CA" sz="1600" b="1" dirty="0"/>
              <a:t>Fatal Collisions by day of week at Red Light Camera</a:t>
            </a:r>
          </a:p>
        </p:txBody>
      </p:sp>
      <p:sp>
        <p:nvSpPr>
          <p:cNvPr id="7" name="TextBox 6">
            <a:extLst>
              <a:ext uri="{FF2B5EF4-FFF2-40B4-BE49-F238E27FC236}">
                <a16:creationId xmlns:a16="http://schemas.microsoft.com/office/drawing/2014/main" id="{559B8EDF-6578-4ECF-B80D-0444903A2885}"/>
              </a:ext>
            </a:extLst>
          </p:cNvPr>
          <p:cNvSpPr txBox="1"/>
          <p:nvPr/>
        </p:nvSpPr>
        <p:spPr>
          <a:xfrm>
            <a:off x="6659831" y="1112650"/>
            <a:ext cx="4613478" cy="338554"/>
          </a:xfrm>
          <a:prstGeom prst="rect">
            <a:avLst/>
          </a:prstGeom>
          <a:noFill/>
        </p:spPr>
        <p:txBody>
          <a:bodyPr wrap="square" rtlCol="0">
            <a:spAutoFit/>
          </a:bodyPr>
          <a:lstStyle/>
          <a:p>
            <a:pPr algn="ctr"/>
            <a:r>
              <a:rPr lang="en-CA" sz="1600" b="1" dirty="0"/>
              <a:t>Fatal Collisions by day of week no Red Light Camera</a:t>
            </a:r>
          </a:p>
        </p:txBody>
      </p:sp>
      <p:pic>
        <p:nvPicPr>
          <p:cNvPr id="9" name="Content Placeholder 9">
            <a:extLst>
              <a:ext uri="{FF2B5EF4-FFF2-40B4-BE49-F238E27FC236}">
                <a16:creationId xmlns:a16="http://schemas.microsoft.com/office/drawing/2014/main" id="{9D3EF395-E87B-46FF-8C19-FC5C8966D101}"/>
              </a:ext>
            </a:extLst>
          </p:cNvPr>
          <p:cNvPicPr>
            <a:picLocks noChangeAspect="1"/>
          </p:cNvPicPr>
          <p:nvPr/>
        </p:nvPicPr>
        <p:blipFill rotWithShape="1">
          <a:blip r:embed="rId3"/>
          <a:srcRect t="10052"/>
          <a:stretch/>
        </p:blipFill>
        <p:spPr>
          <a:xfrm>
            <a:off x="535720" y="1788474"/>
            <a:ext cx="5149219" cy="3935691"/>
          </a:xfrm>
          <a:prstGeom prst="rect">
            <a:avLst/>
          </a:prstGeom>
        </p:spPr>
      </p:pic>
      <p:pic>
        <p:nvPicPr>
          <p:cNvPr id="10" name="Content Placeholder 11">
            <a:extLst>
              <a:ext uri="{FF2B5EF4-FFF2-40B4-BE49-F238E27FC236}">
                <a16:creationId xmlns:a16="http://schemas.microsoft.com/office/drawing/2014/main" id="{2962D6C7-FE72-4A89-8E3D-67B3218E33C1}"/>
              </a:ext>
            </a:extLst>
          </p:cNvPr>
          <p:cNvPicPr>
            <a:picLocks noChangeAspect="1"/>
          </p:cNvPicPr>
          <p:nvPr/>
        </p:nvPicPr>
        <p:blipFill rotWithShape="1">
          <a:blip r:embed="rId4"/>
          <a:srcRect t="10052"/>
          <a:stretch/>
        </p:blipFill>
        <p:spPr>
          <a:xfrm>
            <a:off x="6386652" y="1788474"/>
            <a:ext cx="5275651" cy="3935691"/>
          </a:xfrm>
          <a:prstGeom prst="rect">
            <a:avLst/>
          </a:prstGeom>
        </p:spPr>
      </p:pic>
    </p:spTree>
    <p:extLst>
      <p:ext uri="{BB962C8B-B14F-4D97-AF65-F5344CB8AC3E}">
        <p14:creationId xmlns:p14="http://schemas.microsoft.com/office/powerpoint/2010/main" val="36625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4D11E-145E-2C02-C680-2511689665C5}"/>
              </a:ext>
            </a:extLst>
          </p:cNvPr>
          <p:cNvSpPr>
            <a:spLocks noGrp="1"/>
          </p:cNvSpPr>
          <p:nvPr>
            <p:ph type="title"/>
          </p:nvPr>
        </p:nvSpPr>
        <p:spPr>
          <a:xfrm>
            <a:off x="657224" y="4772508"/>
            <a:ext cx="10772775" cy="1658198"/>
          </a:xfrm>
        </p:spPr>
        <p:txBody>
          <a:bodyPr>
            <a:normAutofit/>
          </a:bodyPr>
          <a:lstStyle/>
          <a:p>
            <a:r>
              <a:rPr lang="en-US">
                <a:solidFill>
                  <a:srgbClr val="FFFFFF"/>
                </a:solidFill>
              </a:rPr>
              <a:t>TECHNOLOGIES USED</a:t>
            </a:r>
            <a:endParaRPr lang="en-CA" dirty="0">
              <a:solidFill>
                <a:srgbClr val="FFFFFF"/>
              </a:solidFill>
            </a:endParaRPr>
          </a:p>
        </p:txBody>
      </p:sp>
      <p:sp>
        <p:nvSpPr>
          <p:cNvPr id="4" name="Rectangle 3" descr="Panda">
            <a:extLst>
              <a:ext uri="{FF2B5EF4-FFF2-40B4-BE49-F238E27FC236}">
                <a16:creationId xmlns:a16="http://schemas.microsoft.com/office/drawing/2014/main" id="{83A251BF-83B7-4D51-9C0C-0190B5F647B4}"/>
              </a:ext>
            </a:extLst>
          </p:cNvPr>
          <p:cNvSpPr/>
          <p:nvPr/>
        </p:nvSpPr>
        <p:spPr>
          <a:xfrm>
            <a:off x="1079574" y="1802732"/>
            <a:ext cx="1222728" cy="129408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5" name="Freeform: Shape 4">
            <a:extLst>
              <a:ext uri="{FF2B5EF4-FFF2-40B4-BE49-F238E27FC236}">
                <a16:creationId xmlns:a16="http://schemas.microsoft.com/office/drawing/2014/main" id="{8EEA5B45-1D73-42C6-8B7A-A5B4CEE8A824}"/>
              </a:ext>
            </a:extLst>
          </p:cNvPr>
          <p:cNvSpPr/>
          <p:nvPr/>
        </p:nvSpPr>
        <p:spPr>
          <a:xfrm>
            <a:off x="412100" y="3118065"/>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b="0" kern="1200" dirty="0"/>
              <a:t>Pandas, </a:t>
            </a:r>
            <a:r>
              <a:rPr lang="en-CA" b="0" kern="1200" dirty="0" err="1"/>
              <a:t>numpy</a:t>
            </a:r>
            <a:r>
              <a:rPr lang="en-CA" b="0" kern="1200" dirty="0"/>
              <a:t>, </a:t>
            </a:r>
          </a:p>
          <a:p>
            <a:pPr marL="0" lvl="0" indent="0" algn="ctr" defTabSz="622300">
              <a:lnSpc>
                <a:spcPct val="100000"/>
              </a:lnSpc>
              <a:spcBef>
                <a:spcPct val="0"/>
              </a:spcBef>
              <a:spcAft>
                <a:spcPct val="35000"/>
              </a:spcAft>
              <a:buNone/>
            </a:pPr>
            <a:r>
              <a:rPr lang="en-CA" b="0" kern="1200" dirty="0"/>
              <a:t>seaborn</a:t>
            </a:r>
            <a:endParaRPr lang="en-US" kern="1200" dirty="0"/>
          </a:p>
        </p:txBody>
      </p:sp>
      <p:sp>
        <p:nvSpPr>
          <p:cNvPr id="8" name="Freeform: Shape 7">
            <a:extLst>
              <a:ext uri="{FF2B5EF4-FFF2-40B4-BE49-F238E27FC236}">
                <a16:creationId xmlns:a16="http://schemas.microsoft.com/office/drawing/2014/main" id="{B18BADF7-B659-4F20-AC16-E07E317C1211}"/>
              </a:ext>
            </a:extLst>
          </p:cNvPr>
          <p:cNvSpPr/>
          <p:nvPr/>
        </p:nvSpPr>
        <p:spPr>
          <a:xfrm>
            <a:off x="3394531" y="3129829"/>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Database storage: </a:t>
            </a:r>
          </a:p>
          <a:p>
            <a:pPr marL="0" lvl="0" indent="0" algn="ctr" defTabSz="622300">
              <a:lnSpc>
                <a:spcPct val="100000"/>
              </a:lnSpc>
              <a:spcBef>
                <a:spcPct val="0"/>
              </a:spcBef>
              <a:spcAft>
                <a:spcPct val="35000"/>
              </a:spcAft>
              <a:buNone/>
            </a:pPr>
            <a:r>
              <a:rPr lang="en-CA" kern="1200" dirty="0"/>
              <a:t>PostgreSQL</a:t>
            </a:r>
            <a:endParaRPr lang="en-US" kern="1200" dirty="0"/>
          </a:p>
        </p:txBody>
      </p:sp>
      <p:sp>
        <p:nvSpPr>
          <p:cNvPr id="10" name="Rectangle 9" descr="Forest scene">
            <a:extLst>
              <a:ext uri="{FF2B5EF4-FFF2-40B4-BE49-F238E27FC236}">
                <a16:creationId xmlns:a16="http://schemas.microsoft.com/office/drawing/2014/main" id="{51741E33-1F8D-4C10-831C-4A4B2CD791E2}"/>
              </a:ext>
            </a:extLst>
          </p:cNvPr>
          <p:cNvSpPr/>
          <p:nvPr/>
        </p:nvSpPr>
        <p:spPr>
          <a:xfrm>
            <a:off x="7037768" y="1940321"/>
            <a:ext cx="1092229" cy="109222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116F1E40-39F1-4FF5-AF65-E76BBEC395D4}"/>
              </a:ext>
            </a:extLst>
          </p:cNvPr>
          <p:cNvSpPr/>
          <p:nvPr/>
        </p:nvSpPr>
        <p:spPr>
          <a:xfrm>
            <a:off x="6400373" y="3120056"/>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Decision tree </a:t>
            </a:r>
          </a:p>
          <a:p>
            <a:pPr marL="0" lvl="0" indent="0" algn="ctr" defTabSz="622300">
              <a:lnSpc>
                <a:spcPct val="100000"/>
              </a:lnSpc>
              <a:spcBef>
                <a:spcPct val="0"/>
              </a:spcBef>
              <a:spcAft>
                <a:spcPct val="35000"/>
              </a:spcAft>
              <a:buNone/>
            </a:pPr>
            <a:r>
              <a:rPr lang="en-CA" kern="1200" dirty="0"/>
              <a:t>Random forest</a:t>
            </a:r>
          </a:p>
          <a:p>
            <a:pPr marL="0" lvl="0" indent="0" algn="ctr" defTabSz="622300">
              <a:lnSpc>
                <a:spcPct val="100000"/>
              </a:lnSpc>
              <a:spcBef>
                <a:spcPct val="0"/>
              </a:spcBef>
              <a:spcAft>
                <a:spcPct val="35000"/>
              </a:spcAft>
              <a:buNone/>
            </a:pPr>
            <a:r>
              <a:rPr lang="en-CA" kern="1200" dirty="0"/>
              <a:t>Gradient boosting</a:t>
            </a:r>
            <a:endParaRPr lang="en-US" kern="1200" dirty="0"/>
          </a:p>
        </p:txBody>
      </p:sp>
      <p:sp>
        <p:nvSpPr>
          <p:cNvPr id="13" name="Freeform: Shape 12">
            <a:extLst>
              <a:ext uri="{FF2B5EF4-FFF2-40B4-BE49-F238E27FC236}">
                <a16:creationId xmlns:a16="http://schemas.microsoft.com/office/drawing/2014/main" id="{93DF2B99-B695-484E-9769-EB8470120056}"/>
              </a:ext>
            </a:extLst>
          </p:cNvPr>
          <p:cNvSpPr/>
          <p:nvPr/>
        </p:nvSpPr>
        <p:spPr>
          <a:xfrm>
            <a:off x="9352725" y="3129829"/>
            <a:ext cx="2427175" cy="47264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Tableau public</a:t>
            </a:r>
            <a:endParaRPr lang="en-US" kern="1200" dirty="0"/>
          </a:p>
        </p:txBody>
      </p:sp>
      <p:sp>
        <p:nvSpPr>
          <p:cNvPr id="18" name="TextBox 17">
            <a:extLst>
              <a:ext uri="{FF2B5EF4-FFF2-40B4-BE49-F238E27FC236}">
                <a16:creationId xmlns:a16="http://schemas.microsoft.com/office/drawing/2014/main" id="{DC665B78-7E57-48EB-862C-921B99325B02}"/>
              </a:ext>
            </a:extLst>
          </p:cNvPr>
          <p:cNvSpPr txBox="1"/>
          <p:nvPr/>
        </p:nvSpPr>
        <p:spPr>
          <a:xfrm>
            <a:off x="542599" y="1020458"/>
            <a:ext cx="2225219" cy="707886"/>
          </a:xfrm>
          <a:prstGeom prst="rect">
            <a:avLst/>
          </a:prstGeom>
          <a:noFill/>
        </p:spPr>
        <p:txBody>
          <a:bodyPr wrap="square">
            <a:spAutoFit/>
          </a:bodyPr>
          <a:lstStyle/>
          <a:p>
            <a:pPr algn="ctr"/>
            <a:r>
              <a:rPr lang="en-CA" sz="2000" b="1" kern="1200" dirty="0"/>
              <a:t>Data cleaning &amp; </a:t>
            </a:r>
          </a:p>
          <a:p>
            <a:pPr algn="ctr"/>
            <a:r>
              <a:rPr lang="en-CA" sz="2000" b="1" kern="1200" dirty="0"/>
              <a:t>exploratory analysis</a:t>
            </a:r>
            <a:endParaRPr lang="en-CA" sz="2000" b="1" dirty="0"/>
          </a:p>
        </p:txBody>
      </p:sp>
      <p:sp>
        <p:nvSpPr>
          <p:cNvPr id="20" name="Freeform: Shape 19">
            <a:extLst>
              <a:ext uri="{FF2B5EF4-FFF2-40B4-BE49-F238E27FC236}">
                <a16:creationId xmlns:a16="http://schemas.microsoft.com/office/drawing/2014/main" id="{51A2994F-50F9-445F-88BA-4DD3B0291569}"/>
              </a:ext>
            </a:extLst>
          </p:cNvPr>
          <p:cNvSpPr/>
          <p:nvPr/>
        </p:nvSpPr>
        <p:spPr>
          <a:xfrm>
            <a:off x="3448021" y="1020458"/>
            <a:ext cx="2427175" cy="707886"/>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b="1" kern="1200" dirty="0"/>
              <a:t>Database storage</a:t>
            </a:r>
          </a:p>
        </p:txBody>
      </p:sp>
      <p:sp>
        <p:nvSpPr>
          <p:cNvPr id="22" name="Freeform: Shape 21">
            <a:extLst>
              <a:ext uri="{FF2B5EF4-FFF2-40B4-BE49-F238E27FC236}">
                <a16:creationId xmlns:a16="http://schemas.microsoft.com/office/drawing/2014/main" id="{C66681E7-7B10-469F-860C-AD4FC3991934}"/>
              </a:ext>
            </a:extLst>
          </p:cNvPr>
          <p:cNvSpPr/>
          <p:nvPr/>
        </p:nvSpPr>
        <p:spPr>
          <a:xfrm>
            <a:off x="6400373" y="1020458"/>
            <a:ext cx="2427175" cy="707886"/>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b="1" kern="1200" dirty="0"/>
              <a:t>Machine learning models</a:t>
            </a:r>
            <a:endParaRPr lang="en-US" sz="2000" b="1" kern="1200" dirty="0"/>
          </a:p>
        </p:txBody>
      </p:sp>
      <p:sp>
        <p:nvSpPr>
          <p:cNvPr id="23" name="Freeform: Shape 22">
            <a:extLst>
              <a:ext uri="{FF2B5EF4-FFF2-40B4-BE49-F238E27FC236}">
                <a16:creationId xmlns:a16="http://schemas.microsoft.com/office/drawing/2014/main" id="{5C76C323-C1D6-4493-A321-67BBCA580BEF}"/>
              </a:ext>
            </a:extLst>
          </p:cNvPr>
          <p:cNvSpPr/>
          <p:nvPr/>
        </p:nvSpPr>
        <p:spPr>
          <a:xfrm>
            <a:off x="9352725" y="1020458"/>
            <a:ext cx="2427175" cy="47264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b="1" kern="1200" dirty="0"/>
              <a:t>Dashboard</a:t>
            </a:r>
            <a:endParaRPr lang="en-US" sz="2000" b="1" kern="1200" dirty="0"/>
          </a:p>
        </p:txBody>
      </p:sp>
      <p:grpSp>
        <p:nvGrpSpPr>
          <p:cNvPr id="16" name="Group 15">
            <a:extLst>
              <a:ext uri="{FF2B5EF4-FFF2-40B4-BE49-F238E27FC236}">
                <a16:creationId xmlns:a16="http://schemas.microsoft.com/office/drawing/2014/main" id="{D4A681AE-F93B-4597-99C3-83359A3A7BF5}"/>
              </a:ext>
            </a:extLst>
          </p:cNvPr>
          <p:cNvGrpSpPr/>
          <p:nvPr/>
        </p:nvGrpSpPr>
        <p:grpSpPr>
          <a:xfrm>
            <a:off x="4297861" y="2045747"/>
            <a:ext cx="620513" cy="882223"/>
            <a:chOff x="4036212" y="2877430"/>
            <a:chExt cx="211241" cy="307258"/>
          </a:xfrm>
        </p:grpSpPr>
        <p:sp>
          <p:nvSpPr>
            <p:cNvPr id="27" name="Freeform: Shape 26">
              <a:extLst>
                <a:ext uri="{FF2B5EF4-FFF2-40B4-BE49-F238E27FC236}">
                  <a16:creationId xmlns:a16="http://schemas.microsoft.com/office/drawing/2014/main" id="{86F41012-E063-4A8D-A8B4-5591A9C234A1}"/>
                </a:ext>
              </a:extLst>
            </p:cNvPr>
            <p:cNvSpPr/>
            <p:nvPr/>
          </p:nvSpPr>
          <p:spPr>
            <a:xfrm>
              <a:off x="4036212" y="2877430"/>
              <a:ext cx="211241" cy="307258"/>
            </a:xfrm>
            <a:custGeom>
              <a:avLst/>
              <a:gdLst>
                <a:gd name="connsiteX0" fmla="*/ 116183 w 232365"/>
                <a:gd name="connsiteY0" fmla="*/ 0 h 337984"/>
                <a:gd name="connsiteX1" fmla="*/ 232365 w 232365"/>
                <a:gd name="connsiteY1" fmla="*/ 42248 h 337984"/>
                <a:gd name="connsiteX2" fmla="*/ 232365 w 232365"/>
                <a:gd name="connsiteY2" fmla="*/ 295736 h 337984"/>
                <a:gd name="connsiteX3" fmla="*/ 116183 w 232365"/>
                <a:gd name="connsiteY3" fmla="*/ 337984 h 337984"/>
                <a:gd name="connsiteX4" fmla="*/ 0 w 232365"/>
                <a:gd name="connsiteY4" fmla="*/ 295736 h 337984"/>
                <a:gd name="connsiteX5" fmla="*/ 0 w 232365"/>
                <a:gd name="connsiteY5" fmla="*/ 42248 h 337984"/>
                <a:gd name="connsiteX6" fmla="*/ 116183 w 232365"/>
                <a:gd name="connsiteY6" fmla="*/ 0 h 337984"/>
                <a:gd name="connsiteX7" fmla="*/ 116183 w 232365"/>
                <a:gd name="connsiteY7" fmla="*/ 21124 h 337984"/>
                <a:gd name="connsiteX8" fmla="*/ 21124 w 232365"/>
                <a:gd name="connsiteY8" fmla="*/ 42375 h 337984"/>
                <a:gd name="connsiteX9" fmla="*/ 21124 w 232365"/>
                <a:gd name="connsiteY9" fmla="*/ 42438 h 337984"/>
                <a:gd name="connsiteX10" fmla="*/ 116183 w 232365"/>
                <a:gd name="connsiteY10" fmla="*/ 63372 h 337984"/>
                <a:gd name="connsiteX11" fmla="*/ 211241 w 232365"/>
                <a:gd name="connsiteY11" fmla="*/ 42248 h 337984"/>
                <a:gd name="connsiteX12" fmla="*/ 116183 w 232365"/>
                <a:gd name="connsiteY12" fmla="*/ 21124 h 337984"/>
                <a:gd name="connsiteX13" fmla="*/ 211241 w 232365"/>
                <a:gd name="connsiteY13" fmla="*/ 67882 h 337984"/>
                <a:gd name="connsiteX14" fmla="*/ 116183 w 232365"/>
                <a:gd name="connsiteY14" fmla="*/ 84496 h 337984"/>
                <a:gd name="connsiteX15" fmla="*/ 21124 w 232365"/>
                <a:gd name="connsiteY15" fmla="*/ 67893 h 337984"/>
                <a:gd name="connsiteX16" fmla="*/ 21124 w 232365"/>
                <a:gd name="connsiteY16" fmla="*/ 84496 h 337984"/>
                <a:gd name="connsiteX17" fmla="*/ 116183 w 232365"/>
                <a:gd name="connsiteY17" fmla="*/ 105620 h 337984"/>
                <a:gd name="connsiteX18" fmla="*/ 211241 w 232365"/>
                <a:gd name="connsiteY18" fmla="*/ 84338 h 337984"/>
                <a:gd name="connsiteX19" fmla="*/ 211241 w 232365"/>
                <a:gd name="connsiteY19" fmla="*/ 67882 h 337984"/>
                <a:gd name="connsiteX20" fmla="*/ 211241 w 232365"/>
                <a:gd name="connsiteY20" fmla="*/ 110130 h 337984"/>
                <a:gd name="connsiteX21" fmla="*/ 116183 w 232365"/>
                <a:gd name="connsiteY21" fmla="*/ 126744 h 337984"/>
                <a:gd name="connsiteX22" fmla="*/ 21124 w 232365"/>
                <a:gd name="connsiteY22" fmla="*/ 110141 h 337984"/>
                <a:gd name="connsiteX23" fmla="*/ 21124 w 232365"/>
                <a:gd name="connsiteY23" fmla="*/ 126744 h 337984"/>
                <a:gd name="connsiteX24" fmla="*/ 116183 w 232365"/>
                <a:gd name="connsiteY24" fmla="*/ 147868 h 337984"/>
                <a:gd name="connsiteX25" fmla="*/ 211241 w 232365"/>
                <a:gd name="connsiteY25" fmla="*/ 126586 h 337984"/>
                <a:gd name="connsiteX26" fmla="*/ 211241 w 232365"/>
                <a:gd name="connsiteY26" fmla="*/ 110130 h 337984"/>
                <a:gd name="connsiteX27" fmla="*/ 211241 w 232365"/>
                <a:gd name="connsiteY27" fmla="*/ 152378 h 337984"/>
                <a:gd name="connsiteX28" fmla="*/ 116183 w 232365"/>
                <a:gd name="connsiteY28" fmla="*/ 168992 h 337984"/>
                <a:gd name="connsiteX29" fmla="*/ 21124 w 232365"/>
                <a:gd name="connsiteY29" fmla="*/ 152389 h 337984"/>
                <a:gd name="connsiteX30" fmla="*/ 21124 w 232365"/>
                <a:gd name="connsiteY30" fmla="*/ 168992 h 337984"/>
                <a:gd name="connsiteX31" fmla="*/ 116183 w 232365"/>
                <a:gd name="connsiteY31" fmla="*/ 190116 h 337984"/>
                <a:gd name="connsiteX32" fmla="*/ 211241 w 232365"/>
                <a:gd name="connsiteY32" fmla="*/ 168834 h 337984"/>
                <a:gd name="connsiteX33" fmla="*/ 211241 w 232365"/>
                <a:gd name="connsiteY33" fmla="*/ 152378 h 337984"/>
                <a:gd name="connsiteX34" fmla="*/ 211241 w 232365"/>
                <a:gd name="connsiteY34" fmla="*/ 194626 h 337984"/>
                <a:gd name="connsiteX35" fmla="*/ 116183 w 232365"/>
                <a:gd name="connsiteY35" fmla="*/ 211240 h 337984"/>
                <a:gd name="connsiteX36" fmla="*/ 21124 w 232365"/>
                <a:gd name="connsiteY36" fmla="*/ 194637 h 337984"/>
                <a:gd name="connsiteX37" fmla="*/ 21124 w 232365"/>
                <a:gd name="connsiteY37" fmla="*/ 211240 h 337984"/>
                <a:gd name="connsiteX38" fmla="*/ 116183 w 232365"/>
                <a:gd name="connsiteY38" fmla="*/ 232364 h 337984"/>
                <a:gd name="connsiteX39" fmla="*/ 211241 w 232365"/>
                <a:gd name="connsiteY39" fmla="*/ 211082 h 337984"/>
                <a:gd name="connsiteX40" fmla="*/ 211241 w 232365"/>
                <a:gd name="connsiteY40" fmla="*/ 194626 h 337984"/>
                <a:gd name="connsiteX41" fmla="*/ 211241 w 232365"/>
                <a:gd name="connsiteY41" fmla="*/ 236874 h 337984"/>
                <a:gd name="connsiteX42" fmla="*/ 116183 w 232365"/>
                <a:gd name="connsiteY42" fmla="*/ 253488 h 337984"/>
                <a:gd name="connsiteX43" fmla="*/ 21124 w 232365"/>
                <a:gd name="connsiteY43" fmla="*/ 236885 h 337984"/>
                <a:gd name="connsiteX44" fmla="*/ 21124 w 232365"/>
                <a:gd name="connsiteY44" fmla="*/ 253488 h 337984"/>
                <a:gd name="connsiteX45" fmla="*/ 116183 w 232365"/>
                <a:gd name="connsiteY45" fmla="*/ 274612 h 337984"/>
                <a:gd name="connsiteX46" fmla="*/ 211241 w 232365"/>
                <a:gd name="connsiteY46" fmla="*/ 253330 h 337984"/>
                <a:gd name="connsiteX47" fmla="*/ 211241 w 232365"/>
                <a:gd name="connsiteY47" fmla="*/ 236874 h 337984"/>
                <a:gd name="connsiteX48" fmla="*/ 211241 w 232365"/>
                <a:gd name="connsiteY48" fmla="*/ 279122 h 337984"/>
                <a:gd name="connsiteX49" fmla="*/ 116183 w 232365"/>
                <a:gd name="connsiteY49" fmla="*/ 295736 h 337984"/>
                <a:gd name="connsiteX50" fmla="*/ 21124 w 232365"/>
                <a:gd name="connsiteY50" fmla="*/ 279133 h 337984"/>
                <a:gd name="connsiteX51" fmla="*/ 21124 w 232365"/>
                <a:gd name="connsiteY51" fmla="*/ 295736 h 337984"/>
                <a:gd name="connsiteX52" fmla="*/ 116183 w 232365"/>
                <a:gd name="connsiteY52" fmla="*/ 316860 h 337984"/>
                <a:gd name="connsiteX53" fmla="*/ 211241 w 232365"/>
                <a:gd name="connsiteY53" fmla="*/ 295578 h 337984"/>
                <a:gd name="connsiteX54" fmla="*/ 211241 w 232365"/>
                <a:gd name="connsiteY54" fmla="*/ 279122 h 337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2365" h="337984">
                  <a:moveTo>
                    <a:pt x="116183" y="0"/>
                  </a:moveTo>
                  <a:cubicBezTo>
                    <a:pt x="172162" y="0"/>
                    <a:pt x="232365" y="13224"/>
                    <a:pt x="232365" y="42248"/>
                  </a:cubicBezTo>
                  <a:lnTo>
                    <a:pt x="232365" y="295736"/>
                  </a:lnTo>
                  <a:cubicBezTo>
                    <a:pt x="232365" y="324761"/>
                    <a:pt x="172162" y="337984"/>
                    <a:pt x="116183" y="337984"/>
                  </a:cubicBezTo>
                  <a:cubicBezTo>
                    <a:pt x="60204" y="337984"/>
                    <a:pt x="0" y="324761"/>
                    <a:pt x="0" y="295736"/>
                  </a:cubicBezTo>
                  <a:lnTo>
                    <a:pt x="0" y="42248"/>
                  </a:lnTo>
                  <a:cubicBezTo>
                    <a:pt x="0" y="13224"/>
                    <a:pt x="60204" y="0"/>
                    <a:pt x="116183" y="0"/>
                  </a:cubicBezTo>
                  <a:close/>
                  <a:moveTo>
                    <a:pt x="116183" y="21124"/>
                  </a:moveTo>
                  <a:cubicBezTo>
                    <a:pt x="54490" y="21124"/>
                    <a:pt x="22825" y="36492"/>
                    <a:pt x="21124" y="42375"/>
                  </a:cubicBezTo>
                  <a:lnTo>
                    <a:pt x="21124" y="42438"/>
                  </a:lnTo>
                  <a:cubicBezTo>
                    <a:pt x="22825" y="47994"/>
                    <a:pt x="54490" y="63372"/>
                    <a:pt x="116183" y="63372"/>
                  </a:cubicBezTo>
                  <a:cubicBezTo>
                    <a:pt x="177443" y="63372"/>
                    <a:pt x="209129" y="48226"/>
                    <a:pt x="211241" y="42248"/>
                  </a:cubicBezTo>
                  <a:cubicBezTo>
                    <a:pt x="209129" y="36270"/>
                    <a:pt x="177443" y="21124"/>
                    <a:pt x="116183" y="21124"/>
                  </a:cubicBezTo>
                  <a:close/>
                  <a:moveTo>
                    <a:pt x="211241" y="67882"/>
                  </a:moveTo>
                  <a:cubicBezTo>
                    <a:pt x="188776" y="79162"/>
                    <a:pt x="151640" y="84496"/>
                    <a:pt x="116183" y="84496"/>
                  </a:cubicBezTo>
                  <a:cubicBezTo>
                    <a:pt x="80726" y="84496"/>
                    <a:pt x="43600" y="79162"/>
                    <a:pt x="21124" y="67893"/>
                  </a:cubicBezTo>
                  <a:lnTo>
                    <a:pt x="21124" y="84496"/>
                  </a:lnTo>
                  <a:cubicBezTo>
                    <a:pt x="22719" y="90200"/>
                    <a:pt x="54395" y="105620"/>
                    <a:pt x="116183" y="105620"/>
                  </a:cubicBezTo>
                  <a:cubicBezTo>
                    <a:pt x="177971" y="105620"/>
                    <a:pt x="209646" y="90200"/>
                    <a:pt x="211241" y="84338"/>
                  </a:cubicBezTo>
                  <a:lnTo>
                    <a:pt x="211241" y="67882"/>
                  </a:lnTo>
                  <a:close/>
                  <a:moveTo>
                    <a:pt x="211241" y="110130"/>
                  </a:moveTo>
                  <a:cubicBezTo>
                    <a:pt x="188776" y="121410"/>
                    <a:pt x="151640" y="126744"/>
                    <a:pt x="116183" y="126744"/>
                  </a:cubicBezTo>
                  <a:cubicBezTo>
                    <a:pt x="80726" y="126744"/>
                    <a:pt x="43600" y="121410"/>
                    <a:pt x="21124" y="110141"/>
                  </a:cubicBezTo>
                  <a:lnTo>
                    <a:pt x="21124" y="126744"/>
                  </a:lnTo>
                  <a:cubicBezTo>
                    <a:pt x="22719" y="132448"/>
                    <a:pt x="54395" y="147868"/>
                    <a:pt x="116183" y="147868"/>
                  </a:cubicBezTo>
                  <a:cubicBezTo>
                    <a:pt x="177971" y="147868"/>
                    <a:pt x="209646" y="132448"/>
                    <a:pt x="211241" y="126586"/>
                  </a:cubicBezTo>
                  <a:lnTo>
                    <a:pt x="211241" y="110130"/>
                  </a:lnTo>
                  <a:close/>
                  <a:moveTo>
                    <a:pt x="211241" y="152378"/>
                  </a:moveTo>
                  <a:cubicBezTo>
                    <a:pt x="188776" y="163658"/>
                    <a:pt x="151640" y="168992"/>
                    <a:pt x="116183" y="168992"/>
                  </a:cubicBezTo>
                  <a:cubicBezTo>
                    <a:pt x="80726" y="168992"/>
                    <a:pt x="43600" y="163711"/>
                    <a:pt x="21124" y="152389"/>
                  </a:cubicBezTo>
                  <a:lnTo>
                    <a:pt x="21124" y="168992"/>
                  </a:lnTo>
                  <a:cubicBezTo>
                    <a:pt x="22719" y="174696"/>
                    <a:pt x="54395" y="190116"/>
                    <a:pt x="116183" y="190116"/>
                  </a:cubicBezTo>
                  <a:cubicBezTo>
                    <a:pt x="177971" y="190116"/>
                    <a:pt x="209646" y="174696"/>
                    <a:pt x="211241" y="168834"/>
                  </a:cubicBezTo>
                  <a:lnTo>
                    <a:pt x="211241" y="152378"/>
                  </a:lnTo>
                  <a:close/>
                  <a:moveTo>
                    <a:pt x="211241" y="194626"/>
                  </a:moveTo>
                  <a:cubicBezTo>
                    <a:pt x="188776" y="205906"/>
                    <a:pt x="151640" y="211240"/>
                    <a:pt x="116183" y="211240"/>
                  </a:cubicBezTo>
                  <a:cubicBezTo>
                    <a:pt x="80726" y="211240"/>
                    <a:pt x="43600" y="205959"/>
                    <a:pt x="21124" y="194637"/>
                  </a:cubicBezTo>
                  <a:lnTo>
                    <a:pt x="21124" y="211240"/>
                  </a:lnTo>
                  <a:cubicBezTo>
                    <a:pt x="22719" y="216944"/>
                    <a:pt x="54395" y="232364"/>
                    <a:pt x="116183" y="232364"/>
                  </a:cubicBezTo>
                  <a:cubicBezTo>
                    <a:pt x="177971" y="232364"/>
                    <a:pt x="209646" y="216944"/>
                    <a:pt x="211241" y="211082"/>
                  </a:cubicBezTo>
                  <a:lnTo>
                    <a:pt x="211241" y="194626"/>
                  </a:lnTo>
                  <a:close/>
                  <a:moveTo>
                    <a:pt x="211241" y="236874"/>
                  </a:moveTo>
                  <a:cubicBezTo>
                    <a:pt x="188776" y="248154"/>
                    <a:pt x="151640" y="253488"/>
                    <a:pt x="116183" y="253488"/>
                  </a:cubicBezTo>
                  <a:cubicBezTo>
                    <a:pt x="80726" y="253488"/>
                    <a:pt x="43600" y="248207"/>
                    <a:pt x="21124" y="236885"/>
                  </a:cubicBezTo>
                  <a:lnTo>
                    <a:pt x="21124" y="253488"/>
                  </a:lnTo>
                  <a:cubicBezTo>
                    <a:pt x="22719" y="259192"/>
                    <a:pt x="54395" y="274612"/>
                    <a:pt x="116183" y="274612"/>
                  </a:cubicBezTo>
                  <a:cubicBezTo>
                    <a:pt x="177971" y="274612"/>
                    <a:pt x="209646" y="259192"/>
                    <a:pt x="211241" y="253330"/>
                  </a:cubicBezTo>
                  <a:lnTo>
                    <a:pt x="211241" y="236874"/>
                  </a:lnTo>
                  <a:close/>
                  <a:moveTo>
                    <a:pt x="211241" y="279122"/>
                  </a:moveTo>
                  <a:cubicBezTo>
                    <a:pt x="188776" y="290402"/>
                    <a:pt x="151640" y="295736"/>
                    <a:pt x="116183" y="295736"/>
                  </a:cubicBezTo>
                  <a:cubicBezTo>
                    <a:pt x="80726" y="295736"/>
                    <a:pt x="43600" y="290455"/>
                    <a:pt x="21124" y="279133"/>
                  </a:cubicBezTo>
                  <a:lnTo>
                    <a:pt x="21124" y="295736"/>
                  </a:lnTo>
                  <a:cubicBezTo>
                    <a:pt x="22719" y="301440"/>
                    <a:pt x="54395" y="316860"/>
                    <a:pt x="116183" y="316860"/>
                  </a:cubicBezTo>
                  <a:cubicBezTo>
                    <a:pt x="177971" y="316860"/>
                    <a:pt x="209646" y="301440"/>
                    <a:pt x="211241" y="295578"/>
                  </a:cubicBezTo>
                  <a:lnTo>
                    <a:pt x="211241" y="279122"/>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9131FEBA-FF64-4798-97E8-80646ED37265}"/>
                </a:ext>
              </a:extLst>
            </p:cNvPr>
            <p:cNvSpPr/>
            <p:nvPr/>
          </p:nvSpPr>
          <p:spPr>
            <a:xfrm>
              <a:off x="4055415" y="2893422"/>
              <a:ext cx="172834" cy="45719"/>
            </a:xfrm>
            <a:custGeom>
              <a:avLst/>
              <a:gdLst>
                <a:gd name="connsiteX0" fmla="*/ 95059 w 190117"/>
                <a:gd name="connsiteY0" fmla="*/ 0 h 42248"/>
                <a:gd name="connsiteX1" fmla="*/ 190117 w 190117"/>
                <a:gd name="connsiteY1" fmla="*/ 21124 h 42248"/>
                <a:gd name="connsiteX2" fmla="*/ 95059 w 190117"/>
                <a:gd name="connsiteY2" fmla="*/ 42248 h 42248"/>
                <a:gd name="connsiteX3" fmla="*/ 0 w 190117"/>
                <a:gd name="connsiteY3" fmla="*/ 21314 h 42248"/>
                <a:gd name="connsiteX4" fmla="*/ 0 w 190117"/>
                <a:gd name="connsiteY4" fmla="*/ 21251 h 42248"/>
                <a:gd name="connsiteX5" fmla="*/ 95059 w 190117"/>
                <a:gd name="connsiteY5" fmla="*/ 0 h 4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17" h="42248">
                  <a:moveTo>
                    <a:pt x="95059" y="0"/>
                  </a:moveTo>
                  <a:cubicBezTo>
                    <a:pt x="156319" y="0"/>
                    <a:pt x="188005" y="15146"/>
                    <a:pt x="190117" y="21124"/>
                  </a:cubicBezTo>
                  <a:cubicBezTo>
                    <a:pt x="188005" y="27102"/>
                    <a:pt x="156319" y="42248"/>
                    <a:pt x="95059" y="42248"/>
                  </a:cubicBezTo>
                  <a:cubicBezTo>
                    <a:pt x="33366" y="42248"/>
                    <a:pt x="1701" y="26870"/>
                    <a:pt x="0" y="21314"/>
                  </a:cubicBezTo>
                  <a:lnTo>
                    <a:pt x="0" y="21251"/>
                  </a:lnTo>
                  <a:cubicBezTo>
                    <a:pt x="1701" y="15368"/>
                    <a:pt x="33366" y="0"/>
                    <a:pt x="95059"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7D62CA62-3131-4584-B0C6-74A30EDEF818}"/>
                </a:ext>
              </a:extLst>
            </p:cNvPr>
            <p:cNvSpPr/>
            <p:nvPr/>
          </p:nvSpPr>
          <p:spPr>
            <a:xfrm>
              <a:off x="4055416" y="2939141"/>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280"/>
                    <a:pt x="59602" y="16614"/>
                    <a:pt x="95059" y="16614"/>
                  </a:cubicBezTo>
                  <a:cubicBezTo>
                    <a:pt x="130516" y="16614"/>
                    <a:pt x="167652" y="11280"/>
                    <a:pt x="190117"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B09ED713-1808-4EC2-99B7-B2DDF5095BD3}"/>
                </a:ext>
              </a:extLst>
            </p:cNvPr>
            <p:cNvSpPr/>
            <p:nvPr/>
          </p:nvSpPr>
          <p:spPr>
            <a:xfrm>
              <a:off x="4055416" y="2977548"/>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280"/>
                    <a:pt x="59602" y="16614"/>
                    <a:pt x="95059" y="16614"/>
                  </a:cubicBezTo>
                  <a:cubicBezTo>
                    <a:pt x="130516" y="16614"/>
                    <a:pt x="167652" y="11280"/>
                    <a:pt x="19011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C117C09-114B-4AC0-926A-F7A10479DC21}"/>
                </a:ext>
              </a:extLst>
            </p:cNvPr>
            <p:cNvSpPr/>
            <p:nvPr/>
          </p:nvSpPr>
          <p:spPr>
            <a:xfrm>
              <a:off x="4055416" y="3015955"/>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AE448908-D15C-41AB-98F9-3DA57F8DD160}"/>
                </a:ext>
              </a:extLst>
            </p:cNvPr>
            <p:cNvSpPr/>
            <p:nvPr/>
          </p:nvSpPr>
          <p:spPr>
            <a:xfrm>
              <a:off x="4055416" y="3054362"/>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5897F69D-6C58-4DE9-B978-6C58B7DC5F07}"/>
                </a:ext>
              </a:extLst>
            </p:cNvPr>
            <p:cNvSpPr/>
            <p:nvPr/>
          </p:nvSpPr>
          <p:spPr>
            <a:xfrm>
              <a:off x="4055416" y="3092770"/>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9B727EBD-2810-4591-83C5-6FF3C86F64F5}"/>
                </a:ext>
              </a:extLst>
            </p:cNvPr>
            <p:cNvSpPr/>
            <p:nvPr/>
          </p:nvSpPr>
          <p:spPr>
            <a:xfrm>
              <a:off x="4055416" y="3131177"/>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E2EDD286-4CFB-4ECF-BED3-05C343ACD0F2}"/>
              </a:ext>
            </a:extLst>
          </p:cNvPr>
          <p:cNvGrpSpPr/>
          <p:nvPr/>
        </p:nvGrpSpPr>
        <p:grpSpPr>
          <a:xfrm>
            <a:off x="10487709" y="2638144"/>
            <a:ext cx="283723" cy="272361"/>
            <a:chOff x="10026107" y="4687356"/>
            <a:chExt cx="560232" cy="560239"/>
          </a:xfrm>
        </p:grpSpPr>
        <p:sp>
          <p:nvSpPr>
            <p:cNvPr id="36" name="Freeform: Shape 35">
              <a:extLst>
                <a:ext uri="{FF2B5EF4-FFF2-40B4-BE49-F238E27FC236}">
                  <a16:creationId xmlns:a16="http://schemas.microsoft.com/office/drawing/2014/main" id="{F0A487DD-A9A4-41C4-AF9A-3AD8D12CFBBA}"/>
                </a:ext>
              </a:extLst>
            </p:cNvPr>
            <p:cNvSpPr/>
            <p:nvPr/>
          </p:nvSpPr>
          <p:spPr>
            <a:xfrm>
              <a:off x="10062662" y="4687356"/>
              <a:ext cx="505008" cy="420181"/>
            </a:xfrm>
            <a:custGeom>
              <a:avLst/>
              <a:gdLst>
                <a:gd name="connsiteX0" fmla="*/ 457730 w 505008"/>
                <a:gd name="connsiteY0" fmla="*/ 18 h 420181"/>
                <a:gd name="connsiteX1" fmla="*/ 466673 w 505008"/>
                <a:gd name="connsiteY1" fmla="*/ 5171 h 420181"/>
                <a:gd name="connsiteX2" fmla="*/ 504022 w 505008"/>
                <a:gd name="connsiteY2" fmla="*/ 79869 h 420181"/>
                <a:gd name="connsiteX3" fmla="*/ 499839 w 505008"/>
                <a:gd name="connsiteY3" fmla="*/ 92399 h 420181"/>
                <a:gd name="connsiteX4" fmla="*/ 487309 w 505008"/>
                <a:gd name="connsiteY4" fmla="*/ 88216 h 420181"/>
                <a:gd name="connsiteX5" fmla="*/ 459839 w 505008"/>
                <a:gd name="connsiteY5" fmla="*/ 33267 h 420181"/>
                <a:gd name="connsiteX6" fmla="*/ 444768 w 505008"/>
                <a:gd name="connsiteY6" fmla="*/ 76330 h 420181"/>
                <a:gd name="connsiteX7" fmla="*/ 1587 w 505008"/>
                <a:gd name="connsiteY7" fmla="*/ 420181 h 420181"/>
                <a:gd name="connsiteX8" fmla="*/ 0 w 505008"/>
                <a:gd name="connsiteY8" fmla="*/ 401507 h 420181"/>
                <a:gd name="connsiteX9" fmla="*/ 427130 w 505008"/>
                <a:gd name="connsiteY9" fmla="*/ 70167 h 420181"/>
                <a:gd name="connsiteX10" fmla="*/ 441892 w 505008"/>
                <a:gd name="connsiteY10" fmla="*/ 28019 h 420181"/>
                <a:gd name="connsiteX11" fmla="*/ 387793 w 505008"/>
                <a:gd name="connsiteY11" fmla="*/ 55050 h 420181"/>
                <a:gd name="connsiteX12" fmla="*/ 375262 w 505008"/>
                <a:gd name="connsiteY12" fmla="*/ 50867 h 420181"/>
                <a:gd name="connsiteX13" fmla="*/ 379445 w 505008"/>
                <a:gd name="connsiteY13" fmla="*/ 38337 h 420181"/>
                <a:gd name="connsiteX14" fmla="*/ 454143 w 505008"/>
                <a:gd name="connsiteY14" fmla="*/ 988 h 420181"/>
                <a:gd name="connsiteX15" fmla="*/ 454150 w 505008"/>
                <a:gd name="connsiteY15" fmla="*/ 985 h 420181"/>
                <a:gd name="connsiteX16" fmla="*/ 457730 w 505008"/>
                <a:gd name="connsiteY16" fmla="*/ 18 h 42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5008" h="420181">
                  <a:moveTo>
                    <a:pt x="457730" y="18"/>
                  </a:moveTo>
                  <a:cubicBezTo>
                    <a:pt x="461361" y="-210"/>
                    <a:pt x="464946" y="1710"/>
                    <a:pt x="466673" y="5171"/>
                  </a:cubicBezTo>
                  <a:lnTo>
                    <a:pt x="504022" y="79869"/>
                  </a:lnTo>
                  <a:cubicBezTo>
                    <a:pt x="506327" y="84485"/>
                    <a:pt x="504455" y="90094"/>
                    <a:pt x="499839" y="92399"/>
                  </a:cubicBezTo>
                  <a:cubicBezTo>
                    <a:pt x="495224" y="94704"/>
                    <a:pt x="489614" y="92831"/>
                    <a:pt x="487309" y="88216"/>
                  </a:cubicBezTo>
                  <a:lnTo>
                    <a:pt x="459839" y="33267"/>
                  </a:lnTo>
                  <a:lnTo>
                    <a:pt x="444768" y="76330"/>
                  </a:lnTo>
                  <a:cubicBezTo>
                    <a:pt x="377473" y="268096"/>
                    <a:pt x="204061" y="402642"/>
                    <a:pt x="1587" y="420181"/>
                  </a:cubicBezTo>
                  <a:lnTo>
                    <a:pt x="0" y="401507"/>
                  </a:lnTo>
                  <a:cubicBezTo>
                    <a:pt x="195122" y="384602"/>
                    <a:pt x="362245" y="254960"/>
                    <a:pt x="427130" y="70167"/>
                  </a:cubicBezTo>
                  <a:lnTo>
                    <a:pt x="441892" y="28019"/>
                  </a:lnTo>
                  <a:lnTo>
                    <a:pt x="387793" y="55050"/>
                  </a:lnTo>
                  <a:cubicBezTo>
                    <a:pt x="383178" y="57356"/>
                    <a:pt x="377567" y="55482"/>
                    <a:pt x="375262" y="50867"/>
                  </a:cubicBezTo>
                  <a:cubicBezTo>
                    <a:pt x="372957" y="46253"/>
                    <a:pt x="374830" y="40642"/>
                    <a:pt x="379445" y="38337"/>
                  </a:cubicBezTo>
                  <a:lnTo>
                    <a:pt x="454143" y="988"/>
                  </a:lnTo>
                  <a:cubicBezTo>
                    <a:pt x="454145" y="987"/>
                    <a:pt x="454148" y="986"/>
                    <a:pt x="454150" y="985"/>
                  </a:cubicBezTo>
                  <a:cubicBezTo>
                    <a:pt x="455304" y="409"/>
                    <a:pt x="456519" y="94"/>
                    <a:pt x="457730" y="18"/>
                  </a:cubicBez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44E03630-6ADF-42E5-AFBF-5E6C9C149EF8}"/>
                </a:ext>
              </a:extLst>
            </p:cNvPr>
            <p:cNvGrpSpPr/>
            <p:nvPr/>
          </p:nvGrpSpPr>
          <p:grpSpPr>
            <a:xfrm>
              <a:off x="10072793" y="4743387"/>
              <a:ext cx="121384" cy="130721"/>
              <a:chOff x="10072793" y="4743387"/>
              <a:chExt cx="121384" cy="130721"/>
            </a:xfrm>
          </p:grpSpPr>
          <p:sp>
            <p:nvSpPr>
              <p:cNvPr id="46" name="Freeform: Shape 45">
                <a:extLst>
                  <a:ext uri="{FF2B5EF4-FFF2-40B4-BE49-F238E27FC236}">
                    <a16:creationId xmlns:a16="http://schemas.microsoft.com/office/drawing/2014/main" id="{CA19F392-DF7A-46B0-9220-C36F142FB188}"/>
                  </a:ext>
                </a:extLst>
              </p:cNvPr>
              <p:cNvSpPr/>
              <p:nvPr/>
            </p:nvSpPr>
            <p:spPr>
              <a:xfrm>
                <a:off x="10072793" y="4743387"/>
                <a:ext cx="121384" cy="18674"/>
              </a:xfrm>
              <a:custGeom>
                <a:avLst/>
                <a:gdLst>
                  <a:gd name="connsiteX0" fmla="*/ 0 w 121384"/>
                  <a:gd name="connsiteY0" fmla="*/ 0 h 18674"/>
                  <a:gd name="connsiteX1" fmla="*/ 121384 w 121384"/>
                  <a:gd name="connsiteY1" fmla="*/ 0 h 18674"/>
                  <a:gd name="connsiteX2" fmla="*/ 121384 w 121384"/>
                  <a:gd name="connsiteY2" fmla="*/ 18674 h 18674"/>
                  <a:gd name="connsiteX3" fmla="*/ 0 w 121384"/>
                  <a:gd name="connsiteY3" fmla="*/ 18674 h 18674"/>
                  <a:gd name="connsiteX4" fmla="*/ 0 w 121384"/>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84" h="18674">
                    <a:moveTo>
                      <a:pt x="0" y="0"/>
                    </a:moveTo>
                    <a:lnTo>
                      <a:pt x="121384" y="0"/>
                    </a:lnTo>
                    <a:lnTo>
                      <a:pt x="121384"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A0A32D93-210F-4449-981D-C0F38C3386E3}"/>
                  </a:ext>
                </a:extLst>
              </p:cNvPr>
              <p:cNvSpPr/>
              <p:nvPr/>
            </p:nvSpPr>
            <p:spPr>
              <a:xfrm>
                <a:off x="10072793" y="4780736"/>
                <a:ext cx="121384" cy="18674"/>
              </a:xfrm>
              <a:custGeom>
                <a:avLst/>
                <a:gdLst>
                  <a:gd name="connsiteX0" fmla="*/ 0 w 121384"/>
                  <a:gd name="connsiteY0" fmla="*/ 0 h 18674"/>
                  <a:gd name="connsiteX1" fmla="*/ 121384 w 121384"/>
                  <a:gd name="connsiteY1" fmla="*/ 0 h 18674"/>
                  <a:gd name="connsiteX2" fmla="*/ 121384 w 121384"/>
                  <a:gd name="connsiteY2" fmla="*/ 18674 h 18674"/>
                  <a:gd name="connsiteX3" fmla="*/ 0 w 121384"/>
                  <a:gd name="connsiteY3" fmla="*/ 18674 h 18674"/>
                  <a:gd name="connsiteX4" fmla="*/ 0 w 121384"/>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84" h="18674">
                    <a:moveTo>
                      <a:pt x="0" y="0"/>
                    </a:moveTo>
                    <a:lnTo>
                      <a:pt x="121384" y="0"/>
                    </a:lnTo>
                    <a:lnTo>
                      <a:pt x="121384"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AB0E675D-2323-4BBC-AF59-683CFE9E1E9D}"/>
                  </a:ext>
                </a:extLst>
              </p:cNvPr>
              <p:cNvSpPr/>
              <p:nvPr/>
            </p:nvSpPr>
            <p:spPr>
              <a:xfrm>
                <a:off x="10072794" y="4818084"/>
                <a:ext cx="84035" cy="18675"/>
              </a:xfrm>
              <a:custGeom>
                <a:avLst/>
                <a:gdLst>
                  <a:gd name="connsiteX0" fmla="*/ 0 w 84035"/>
                  <a:gd name="connsiteY0" fmla="*/ 0 h 18675"/>
                  <a:gd name="connsiteX1" fmla="*/ 84035 w 84035"/>
                  <a:gd name="connsiteY1" fmla="*/ 0 h 18675"/>
                  <a:gd name="connsiteX2" fmla="*/ 84035 w 84035"/>
                  <a:gd name="connsiteY2" fmla="*/ 18675 h 18675"/>
                  <a:gd name="connsiteX3" fmla="*/ 0 w 84035"/>
                  <a:gd name="connsiteY3" fmla="*/ 18675 h 18675"/>
                  <a:gd name="connsiteX4" fmla="*/ 0 w 84035"/>
                  <a:gd name="connsiteY4" fmla="*/ 0 h 1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5" h="18675">
                    <a:moveTo>
                      <a:pt x="0" y="0"/>
                    </a:moveTo>
                    <a:lnTo>
                      <a:pt x="84035" y="0"/>
                    </a:lnTo>
                    <a:lnTo>
                      <a:pt x="84035" y="18675"/>
                    </a:lnTo>
                    <a:lnTo>
                      <a:pt x="0" y="18675"/>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46D6666F-940C-4F45-9307-0FF2E3862496}"/>
                  </a:ext>
                </a:extLst>
              </p:cNvPr>
              <p:cNvSpPr/>
              <p:nvPr/>
            </p:nvSpPr>
            <p:spPr>
              <a:xfrm>
                <a:off x="10072794" y="4855433"/>
                <a:ext cx="84035" cy="18675"/>
              </a:xfrm>
              <a:custGeom>
                <a:avLst/>
                <a:gdLst>
                  <a:gd name="connsiteX0" fmla="*/ 0 w 84035"/>
                  <a:gd name="connsiteY0" fmla="*/ 0 h 18675"/>
                  <a:gd name="connsiteX1" fmla="*/ 84035 w 84035"/>
                  <a:gd name="connsiteY1" fmla="*/ 0 h 18675"/>
                  <a:gd name="connsiteX2" fmla="*/ 84035 w 84035"/>
                  <a:gd name="connsiteY2" fmla="*/ 18675 h 18675"/>
                  <a:gd name="connsiteX3" fmla="*/ 0 w 84035"/>
                  <a:gd name="connsiteY3" fmla="*/ 18675 h 18675"/>
                  <a:gd name="connsiteX4" fmla="*/ 0 w 84035"/>
                  <a:gd name="connsiteY4" fmla="*/ 0 h 1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5" h="18675">
                    <a:moveTo>
                      <a:pt x="0" y="0"/>
                    </a:moveTo>
                    <a:lnTo>
                      <a:pt x="84035" y="0"/>
                    </a:lnTo>
                    <a:lnTo>
                      <a:pt x="84035" y="18675"/>
                    </a:lnTo>
                    <a:lnTo>
                      <a:pt x="0" y="18675"/>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8" name="Freeform: Shape 37">
              <a:extLst>
                <a:ext uri="{FF2B5EF4-FFF2-40B4-BE49-F238E27FC236}">
                  <a16:creationId xmlns:a16="http://schemas.microsoft.com/office/drawing/2014/main" id="{2AC9656D-731C-4501-B3A4-ADAA210AC9CF}"/>
                </a:ext>
              </a:extLst>
            </p:cNvPr>
            <p:cNvSpPr/>
            <p:nvPr/>
          </p:nvSpPr>
          <p:spPr>
            <a:xfrm>
              <a:off x="10474293" y="4864770"/>
              <a:ext cx="84035" cy="345476"/>
            </a:xfrm>
            <a:custGeom>
              <a:avLst/>
              <a:gdLst>
                <a:gd name="connsiteX0" fmla="*/ 9338 w 84035"/>
                <a:gd name="connsiteY0" fmla="*/ 0 h 345476"/>
                <a:gd name="connsiteX1" fmla="*/ 74698 w 84035"/>
                <a:gd name="connsiteY1" fmla="*/ 0 h 345476"/>
                <a:gd name="connsiteX2" fmla="*/ 84035 w 84035"/>
                <a:gd name="connsiteY2" fmla="*/ 9338 h 345476"/>
                <a:gd name="connsiteX3" fmla="*/ 84035 w 84035"/>
                <a:gd name="connsiteY3" fmla="*/ 336139 h 345476"/>
                <a:gd name="connsiteX4" fmla="*/ 74698 w 84035"/>
                <a:gd name="connsiteY4" fmla="*/ 345476 h 345476"/>
                <a:gd name="connsiteX5" fmla="*/ 9338 w 84035"/>
                <a:gd name="connsiteY5" fmla="*/ 345476 h 345476"/>
                <a:gd name="connsiteX6" fmla="*/ 0 w 84035"/>
                <a:gd name="connsiteY6" fmla="*/ 336139 h 345476"/>
                <a:gd name="connsiteX7" fmla="*/ 0 w 84035"/>
                <a:gd name="connsiteY7" fmla="*/ 9338 h 345476"/>
                <a:gd name="connsiteX8" fmla="*/ 9338 w 84035"/>
                <a:gd name="connsiteY8" fmla="*/ 0 h 345476"/>
                <a:gd name="connsiteX9" fmla="*/ 18675 w 84035"/>
                <a:gd name="connsiteY9" fmla="*/ 18675 h 345476"/>
                <a:gd name="connsiteX10" fmla="*/ 18675 w 84035"/>
                <a:gd name="connsiteY10" fmla="*/ 326802 h 345476"/>
                <a:gd name="connsiteX11" fmla="*/ 65361 w 84035"/>
                <a:gd name="connsiteY11" fmla="*/ 326802 h 345476"/>
                <a:gd name="connsiteX12" fmla="*/ 65361 w 84035"/>
                <a:gd name="connsiteY12" fmla="*/ 18675 h 345476"/>
                <a:gd name="connsiteX13" fmla="*/ 18675 w 84035"/>
                <a:gd name="connsiteY13" fmla="*/ 18675 h 34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345476">
                  <a:moveTo>
                    <a:pt x="9338" y="0"/>
                  </a:moveTo>
                  <a:lnTo>
                    <a:pt x="74698" y="0"/>
                  </a:lnTo>
                  <a:cubicBezTo>
                    <a:pt x="79854" y="0"/>
                    <a:pt x="84035" y="4181"/>
                    <a:pt x="84035" y="9338"/>
                  </a:cubicBezTo>
                  <a:lnTo>
                    <a:pt x="84035" y="336139"/>
                  </a:lnTo>
                  <a:cubicBezTo>
                    <a:pt x="84035" y="341296"/>
                    <a:pt x="79854" y="345476"/>
                    <a:pt x="74698" y="345476"/>
                  </a:cubicBezTo>
                  <a:lnTo>
                    <a:pt x="9338" y="345476"/>
                  </a:lnTo>
                  <a:cubicBezTo>
                    <a:pt x="4181" y="345476"/>
                    <a:pt x="0" y="341296"/>
                    <a:pt x="0" y="336139"/>
                  </a:cubicBezTo>
                  <a:lnTo>
                    <a:pt x="0" y="9338"/>
                  </a:lnTo>
                  <a:cubicBezTo>
                    <a:pt x="0" y="4181"/>
                    <a:pt x="4181" y="0"/>
                    <a:pt x="9338" y="0"/>
                  </a:cubicBezTo>
                  <a:close/>
                  <a:moveTo>
                    <a:pt x="18675" y="18675"/>
                  </a:moveTo>
                  <a:lnTo>
                    <a:pt x="18675" y="326802"/>
                  </a:lnTo>
                  <a:lnTo>
                    <a:pt x="65361" y="326802"/>
                  </a:lnTo>
                  <a:lnTo>
                    <a:pt x="65361" y="18675"/>
                  </a:lnTo>
                  <a:lnTo>
                    <a:pt x="18675"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AF57ABD0-1628-403D-B2BE-11F9171EEFA9}"/>
                </a:ext>
              </a:extLst>
            </p:cNvPr>
            <p:cNvSpPr/>
            <p:nvPr/>
          </p:nvSpPr>
          <p:spPr>
            <a:xfrm>
              <a:off x="10371584" y="4995491"/>
              <a:ext cx="84035" cy="214755"/>
            </a:xfrm>
            <a:custGeom>
              <a:avLst/>
              <a:gdLst>
                <a:gd name="connsiteX0" fmla="*/ 9337 w 84035"/>
                <a:gd name="connsiteY0" fmla="*/ 0 h 214755"/>
                <a:gd name="connsiteX1" fmla="*/ 74698 w 84035"/>
                <a:gd name="connsiteY1" fmla="*/ 0 h 214755"/>
                <a:gd name="connsiteX2" fmla="*/ 84035 w 84035"/>
                <a:gd name="connsiteY2" fmla="*/ 9337 h 214755"/>
                <a:gd name="connsiteX3" fmla="*/ 84035 w 84035"/>
                <a:gd name="connsiteY3" fmla="*/ 205418 h 214755"/>
                <a:gd name="connsiteX4" fmla="*/ 74698 w 84035"/>
                <a:gd name="connsiteY4" fmla="*/ 214755 h 214755"/>
                <a:gd name="connsiteX5" fmla="*/ 9337 w 84035"/>
                <a:gd name="connsiteY5" fmla="*/ 214755 h 214755"/>
                <a:gd name="connsiteX6" fmla="*/ 0 w 84035"/>
                <a:gd name="connsiteY6" fmla="*/ 205418 h 214755"/>
                <a:gd name="connsiteX7" fmla="*/ 0 w 84035"/>
                <a:gd name="connsiteY7" fmla="*/ 9337 h 214755"/>
                <a:gd name="connsiteX8" fmla="*/ 9337 w 84035"/>
                <a:gd name="connsiteY8" fmla="*/ 0 h 214755"/>
                <a:gd name="connsiteX9" fmla="*/ 18675 w 84035"/>
                <a:gd name="connsiteY9" fmla="*/ 18674 h 214755"/>
                <a:gd name="connsiteX10" fmla="*/ 18675 w 84035"/>
                <a:gd name="connsiteY10" fmla="*/ 196081 h 214755"/>
                <a:gd name="connsiteX11" fmla="*/ 65361 w 84035"/>
                <a:gd name="connsiteY11" fmla="*/ 196081 h 214755"/>
                <a:gd name="connsiteX12" fmla="*/ 65361 w 84035"/>
                <a:gd name="connsiteY12" fmla="*/ 18674 h 214755"/>
                <a:gd name="connsiteX13" fmla="*/ 18675 w 84035"/>
                <a:gd name="connsiteY13" fmla="*/ 18674 h 2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214755">
                  <a:moveTo>
                    <a:pt x="9337" y="0"/>
                  </a:moveTo>
                  <a:lnTo>
                    <a:pt x="74698" y="0"/>
                  </a:lnTo>
                  <a:cubicBezTo>
                    <a:pt x="79854" y="0"/>
                    <a:pt x="84035" y="4181"/>
                    <a:pt x="84035" y="9337"/>
                  </a:cubicBezTo>
                  <a:lnTo>
                    <a:pt x="84035" y="205418"/>
                  </a:lnTo>
                  <a:cubicBezTo>
                    <a:pt x="84035" y="210575"/>
                    <a:pt x="79854" y="214755"/>
                    <a:pt x="74698" y="214755"/>
                  </a:cubicBezTo>
                  <a:lnTo>
                    <a:pt x="9337" y="214755"/>
                  </a:lnTo>
                  <a:cubicBezTo>
                    <a:pt x="4181" y="214755"/>
                    <a:pt x="0" y="210575"/>
                    <a:pt x="0" y="205418"/>
                  </a:cubicBezTo>
                  <a:lnTo>
                    <a:pt x="0" y="9337"/>
                  </a:lnTo>
                  <a:cubicBezTo>
                    <a:pt x="0" y="4181"/>
                    <a:pt x="4181" y="0"/>
                    <a:pt x="9337" y="0"/>
                  </a:cubicBezTo>
                  <a:close/>
                  <a:moveTo>
                    <a:pt x="18675" y="18674"/>
                  </a:moveTo>
                  <a:lnTo>
                    <a:pt x="18675" y="196081"/>
                  </a:lnTo>
                  <a:lnTo>
                    <a:pt x="65361" y="196081"/>
                  </a:lnTo>
                  <a:lnTo>
                    <a:pt x="65361" y="18674"/>
                  </a:lnTo>
                  <a:lnTo>
                    <a:pt x="18675" y="18674"/>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7055AE8A-F78F-42E7-993F-AC96357A1702}"/>
                </a:ext>
              </a:extLst>
            </p:cNvPr>
            <p:cNvSpPr/>
            <p:nvPr/>
          </p:nvSpPr>
          <p:spPr>
            <a:xfrm>
              <a:off x="10268875" y="5060851"/>
              <a:ext cx="84035" cy="149395"/>
            </a:xfrm>
            <a:custGeom>
              <a:avLst/>
              <a:gdLst>
                <a:gd name="connsiteX0" fmla="*/ 9337 w 84035"/>
                <a:gd name="connsiteY0" fmla="*/ 0 h 149395"/>
                <a:gd name="connsiteX1" fmla="*/ 74698 w 84035"/>
                <a:gd name="connsiteY1" fmla="*/ 0 h 149395"/>
                <a:gd name="connsiteX2" fmla="*/ 84035 w 84035"/>
                <a:gd name="connsiteY2" fmla="*/ 9338 h 149395"/>
                <a:gd name="connsiteX3" fmla="*/ 84035 w 84035"/>
                <a:gd name="connsiteY3" fmla="*/ 140058 h 149395"/>
                <a:gd name="connsiteX4" fmla="*/ 74698 w 84035"/>
                <a:gd name="connsiteY4" fmla="*/ 149395 h 149395"/>
                <a:gd name="connsiteX5" fmla="*/ 9337 w 84035"/>
                <a:gd name="connsiteY5" fmla="*/ 149395 h 149395"/>
                <a:gd name="connsiteX6" fmla="*/ 0 w 84035"/>
                <a:gd name="connsiteY6" fmla="*/ 140058 h 149395"/>
                <a:gd name="connsiteX7" fmla="*/ 0 w 84035"/>
                <a:gd name="connsiteY7" fmla="*/ 9338 h 149395"/>
                <a:gd name="connsiteX8" fmla="*/ 9337 w 84035"/>
                <a:gd name="connsiteY8" fmla="*/ 0 h 149395"/>
                <a:gd name="connsiteX9" fmla="*/ 18675 w 84035"/>
                <a:gd name="connsiteY9" fmla="*/ 18675 h 149395"/>
                <a:gd name="connsiteX10" fmla="*/ 18675 w 84035"/>
                <a:gd name="connsiteY10" fmla="*/ 130721 h 149395"/>
                <a:gd name="connsiteX11" fmla="*/ 65361 w 84035"/>
                <a:gd name="connsiteY11" fmla="*/ 130721 h 149395"/>
                <a:gd name="connsiteX12" fmla="*/ 65361 w 84035"/>
                <a:gd name="connsiteY12" fmla="*/ 18675 h 149395"/>
                <a:gd name="connsiteX13" fmla="*/ 18675 w 84035"/>
                <a:gd name="connsiteY13" fmla="*/ 18675 h 14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149395">
                  <a:moveTo>
                    <a:pt x="9337" y="0"/>
                  </a:moveTo>
                  <a:lnTo>
                    <a:pt x="74698" y="0"/>
                  </a:lnTo>
                  <a:cubicBezTo>
                    <a:pt x="79854" y="0"/>
                    <a:pt x="84035" y="4181"/>
                    <a:pt x="84035" y="9338"/>
                  </a:cubicBezTo>
                  <a:lnTo>
                    <a:pt x="84035" y="140058"/>
                  </a:lnTo>
                  <a:cubicBezTo>
                    <a:pt x="84035" y="145215"/>
                    <a:pt x="79854" y="149395"/>
                    <a:pt x="74698" y="149395"/>
                  </a:cubicBezTo>
                  <a:lnTo>
                    <a:pt x="9337" y="149395"/>
                  </a:lnTo>
                  <a:cubicBezTo>
                    <a:pt x="4181" y="149395"/>
                    <a:pt x="0" y="145215"/>
                    <a:pt x="0" y="140058"/>
                  </a:cubicBezTo>
                  <a:lnTo>
                    <a:pt x="0" y="9338"/>
                  </a:lnTo>
                  <a:cubicBezTo>
                    <a:pt x="0" y="4181"/>
                    <a:pt x="4181" y="0"/>
                    <a:pt x="9337" y="0"/>
                  </a:cubicBezTo>
                  <a:close/>
                  <a:moveTo>
                    <a:pt x="18675" y="18675"/>
                  </a:moveTo>
                  <a:lnTo>
                    <a:pt x="18675" y="130721"/>
                  </a:lnTo>
                  <a:lnTo>
                    <a:pt x="65361" y="130721"/>
                  </a:lnTo>
                  <a:lnTo>
                    <a:pt x="65361" y="18675"/>
                  </a:lnTo>
                  <a:lnTo>
                    <a:pt x="18675"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6DF2E09B-8C21-482F-BF4A-AB0F85113E27}"/>
                </a:ext>
              </a:extLst>
            </p:cNvPr>
            <p:cNvSpPr/>
            <p:nvPr/>
          </p:nvSpPr>
          <p:spPr>
            <a:xfrm>
              <a:off x="10166166" y="5107537"/>
              <a:ext cx="84035" cy="102709"/>
            </a:xfrm>
            <a:custGeom>
              <a:avLst/>
              <a:gdLst>
                <a:gd name="connsiteX0" fmla="*/ 9337 w 84035"/>
                <a:gd name="connsiteY0" fmla="*/ 0 h 102709"/>
                <a:gd name="connsiteX1" fmla="*/ 74698 w 84035"/>
                <a:gd name="connsiteY1" fmla="*/ 0 h 102709"/>
                <a:gd name="connsiteX2" fmla="*/ 84035 w 84035"/>
                <a:gd name="connsiteY2" fmla="*/ 9338 h 102709"/>
                <a:gd name="connsiteX3" fmla="*/ 84035 w 84035"/>
                <a:gd name="connsiteY3" fmla="*/ 93372 h 102709"/>
                <a:gd name="connsiteX4" fmla="*/ 74698 w 84035"/>
                <a:gd name="connsiteY4" fmla="*/ 102709 h 102709"/>
                <a:gd name="connsiteX5" fmla="*/ 9337 w 84035"/>
                <a:gd name="connsiteY5" fmla="*/ 102709 h 102709"/>
                <a:gd name="connsiteX6" fmla="*/ 0 w 84035"/>
                <a:gd name="connsiteY6" fmla="*/ 93372 h 102709"/>
                <a:gd name="connsiteX7" fmla="*/ 0 w 84035"/>
                <a:gd name="connsiteY7" fmla="*/ 9338 h 102709"/>
                <a:gd name="connsiteX8" fmla="*/ 9337 w 84035"/>
                <a:gd name="connsiteY8" fmla="*/ 0 h 102709"/>
                <a:gd name="connsiteX9" fmla="*/ 18674 w 84035"/>
                <a:gd name="connsiteY9" fmla="*/ 18675 h 102709"/>
                <a:gd name="connsiteX10" fmla="*/ 18674 w 84035"/>
                <a:gd name="connsiteY10" fmla="*/ 84035 h 102709"/>
                <a:gd name="connsiteX11" fmla="*/ 65360 w 84035"/>
                <a:gd name="connsiteY11" fmla="*/ 84035 h 102709"/>
                <a:gd name="connsiteX12" fmla="*/ 65360 w 84035"/>
                <a:gd name="connsiteY12" fmla="*/ 18675 h 102709"/>
                <a:gd name="connsiteX13" fmla="*/ 18674 w 84035"/>
                <a:gd name="connsiteY13" fmla="*/ 18675 h 10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102709">
                  <a:moveTo>
                    <a:pt x="9337" y="0"/>
                  </a:moveTo>
                  <a:lnTo>
                    <a:pt x="74698" y="0"/>
                  </a:lnTo>
                  <a:cubicBezTo>
                    <a:pt x="79854" y="0"/>
                    <a:pt x="84035" y="4181"/>
                    <a:pt x="84035" y="9338"/>
                  </a:cubicBezTo>
                  <a:lnTo>
                    <a:pt x="84035" y="93372"/>
                  </a:lnTo>
                  <a:cubicBezTo>
                    <a:pt x="84035" y="98529"/>
                    <a:pt x="79854" y="102709"/>
                    <a:pt x="74698" y="102709"/>
                  </a:cubicBezTo>
                  <a:lnTo>
                    <a:pt x="9337" y="102709"/>
                  </a:lnTo>
                  <a:cubicBezTo>
                    <a:pt x="4181" y="102709"/>
                    <a:pt x="0" y="98529"/>
                    <a:pt x="0" y="93372"/>
                  </a:cubicBezTo>
                  <a:lnTo>
                    <a:pt x="0" y="9338"/>
                  </a:lnTo>
                  <a:cubicBezTo>
                    <a:pt x="0" y="4181"/>
                    <a:pt x="4181" y="0"/>
                    <a:pt x="9337" y="0"/>
                  </a:cubicBezTo>
                  <a:close/>
                  <a:moveTo>
                    <a:pt x="18674" y="18675"/>
                  </a:moveTo>
                  <a:lnTo>
                    <a:pt x="18674" y="84035"/>
                  </a:lnTo>
                  <a:lnTo>
                    <a:pt x="65360" y="84035"/>
                  </a:lnTo>
                  <a:lnTo>
                    <a:pt x="65360" y="18675"/>
                  </a:lnTo>
                  <a:lnTo>
                    <a:pt x="18674"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D3C4C1FA-726D-4105-81AE-B979D413EC61}"/>
                </a:ext>
              </a:extLst>
            </p:cNvPr>
            <p:cNvSpPr/>
            <p:nvPr/>
          </p:nvSpPr>
          <p:spPr>
            <a:xfrm>
              <a:off x="10063457" y="5135549"/>
              <a:ext cx="84035" cy="74697"/>
            </a:xfrm>
            <a:custGeom>
              <a:avLst/>
              <a:gdLst>
                <a:gd name="connsiteX0" fmla="*/ 9337 w 84035"/>
                <a:gd name="connsiteY0" fmla="*/ 0 h 74697"/>
                <a:gd name="connsiteX1" fmla="*/ 74697 w 84035"/>
                <a:gd name="connsiteY1" fmla="*/ 0 h 74697"/>
                <a:gd name="connsiteX2" fmla="*/ 84035 w 84035"/>
                <a:gd name="connsiteY2" fmla="*/ 9337 h 74697"/>
                <a:gd name="connsiteX3" fmla="*/ 84035 w 84035"/>
                <a:gd name="connsiteY3" fmla="*/ 65360 h 74697"/>
                <a:gd name="connsiteX4" fmla="*/ 74697 w 84035"/>
                <a:gd name="connsiteY4" fmla="*/ 74697 h 74697"/>
                <a:gd name="connsiteX5" fmla="*/ 9337 w 84035"/>
                <a:gd name="connsiteY5" fmla="*/ 74697 h 74697"/>
                <a:gd name="connsiteX6" fmla="*/ 0 w 84035"/>
                <a:gd name="connsiteY6" fmla="*/ 65360 h 74697"/>
                <a:gd name="connsiteX7" fmla="*/ 0 w 84035"/>
                <a:gd name="connsiteY7" fmla="*/ 9337 h 74697"/>
                <a:gd name="connsiteX8" fmla="*/ 9337 w 84035"/>
                <a:gd name="connsiteY8" fmla="*/ 0 h 74697"/>
                <a:gd name="connsiteX9" fmla="*/ 18674 w 84035"/>
                <a:gd name="connsiteY9" fmla="*/ 18674 h 74697"/>
                <a:gd name="connsiteX10" fmla="*/ 18674 w 84035"/>
                <a:gd name="connsiteY10" fmla="*/ 56023 h 74697"/>
                <a:gd name="connsiteX11" fmla="*/ 65360 w 84035"/>
                <a:gd name="connsiteY11" fmla="*/ 56023 h 74697"/>
                <a:gd name="connsiteX12" fmla="*/ 65360 w 84035"/>
                <a:gd name="connsiteY12" fmla="*/ 18674 h 74697"/>
                <a:gd name="connsiteX13" fmla="*/ 18674 w 84035"/>
                <a:gd name="connsiteY13" fmla="*/ 18674 h 7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74697">
                  <a:moveTo>
                    <a:pt x="9337" y="0"/>
                  </a:moveTo>
                  <a:lnTo>
                    <a:pt x="74697" y="0"/>
                  </a:lnTo>
                  <a:cubicBezTo>
                    <a:pt x="79854" y="0"/>
                    <a:pt x="84035" y="4181"/>
                    <a:pt x="84035" y="9337"/>
                  </a:cubicBezTo>
                  <a:lnTo>
                    <a:pt x="84035" y="65360"/>
                  </a:lnTo>
                  <a:cubicBezTo>
                    <a:pt x="84035" y="70517"/>
                    <a:pt x="79854" y="74697"/>
                    <a:pt x="74697" y="74697"/>
                  </a:cubicBezTo>
                  <a:lnTo>
                    <a:pt x="9337" y="74697"/>
                  </a:lnTo>
                  <a:cubicBezTo>
                    <a:pt x="4181" y="74697"/>
                    <a:pt x="0" y="70517"/>
                    <a:pt x="0" y="65360"/>
                  </a:cubicBezTo>
                  <a:lnTo>
                    <a:pt x="0" y="9337"/>
                  </a:lnTo>
                  <a:cubicBezTo>
                    <a:pt x="0" y="4181"/>
                    <a:pt x="4181" y="0"/>
                    <a:pt x="9337" y="0"/>
                  </a:cubicBezTo>
                  <a:close/>
                  <a:moveTo>
                    <a:pt x="18674" y="18674"/>
                  </a:moveTo>
                  <a:lnTo>
                    <a:pt x="18674" y="56023"/>
                  </a:lnTo>
                  <a:lnTo>
                    <a:pt x="65360" y="56023"/>
                  </a:lnTo>
                  <a:lnTo>
                    <a:pt x="65360" y="18674"/>
                  </a:lnTo>
                  <a:lnTo>
                    <a:pt x="18674" y="18674"/>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542E6F3F-A1EA-45FB-B993-2CB4C4170122}"/>
                </a:ext>
              </a:extLst>
            </p:cNvPr>
            <p:cNvSpPr/>
            <p:nvPr/>
          </p:nvSpPr>
          <p:spPr>
            <a:xfrm>
              <a:off x="10026107" y="5228921"/>
              <a:ext cx="560232" cy="18674"/>
            </a:xfrm>
            <a:custGeom>
              <a:avLst/>
              <a:gdLst>
                <a:gd name="connsiteX0" fmla="*/ 0 w 560232"/>
                <a:gd name="connsiteY0" fmla="*/ 0 h 18674"/>
                <a:gd name="connsiteX1" fmla="*/ 560232 w 560232"/>
                <a:gd name="connsiteY1" fmla="*/ 0 h 18674"/>
                <a:gd name="connsiteX2" fmla="*/ 560232 w 560232"/>
                <a:gd name="connsiteY2" fmla="*/ 18674 h 18674"/>
                <a:gd name="connsiteX3" fmla="*/ 0 w 560232"/>
                <a:gd name="connsiteY3" fmla="*/ 18674 h 18674"/>
                <a:gd name="connsiteX4" fmla="*/ 0 w 560232"/>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232" h="18674">
                  <a:moveTo>
                    <a:pt x="0" y="0"/>
                  </a:moveTo>
                  <a:lnTo>
                    <a:pt x="560232" y="0"/>
                  </a:lnTo>
                  <a:lnTo>
                    <a:pt x="560232"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178ECC0E-787A-4459-B091-F5C3A5B347CD}"/>
                </a:ext>
              </a:extLst>
            </p:cNvPr>
            <p:cNvSpPr/>
            <p:nvPr/>
          </p:nvSpPr>
          <p:spPr>
            <a:xfrm>
              <a:off x="10492967" y="4883445"/>
              <a:ext cx="46686" cy="308127"/>
            </a:xfrm>
            <a:custGeom>
              <a:avLst/>
              <a:gdLst>
                <a:gd name="connsiteX0" fmla="*/ 0 w 46686"/>
                <a:gd name="connsiteY0" fmla="*/ 0 h 308127"/>
                <a:gd name="connsiteX1" fmla="*/ 46686 w 46686"/>
                <a:gd name="connsiteY1" fmla="*/ 0 h 308127"/>
                <a:gd name="connsiteX2" fmla="*/ 46686 w 46686"/>
                <a:gd name="connsiteY2" fmla="*/ 308127 h 308127"/>
                <a:gd name="connsiteX3" fmla="*/ 0 w 46686"/>
                <a:gd name="connsiteY3" fmla="*/ 308127 h 308127"/>
                <a:gd name="connsiteX4" fmla="*/ 0 w 46686"/>
                <a:gd name="connsiteY4" fmla="*/ 0 h 308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86" h="308127">
                  <a:moveTo>
                    <a:pt x="0" y="0"/>
                  </a:moveTo>
                  <a:lnTo>
                    <a:pt x="46686" y="0"/>
                  </a:lnTo>
                  <a:lnTo>
                    <a:pt x="46686" y="308127"/>
                  </a:lnTo>
                  <a:lnTo>
                    <a:pt x="0" y="308127"/>
                  </a:lnTo>
                  <a:lnTo>
                    <a:pt x="0" y="0"/>
                  </a:ln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5001168-78A7-4177-B96B-61E98FCB8A45}"/>
                </a:ext>
              </a:extLst>
            </p:cNvPr>
            <p:cNvSpPr/>
            <p:nvPr/>
          </p:nvSpPr>
          <p:spPr>
            <a:xfrm>
              <a:off x="10082130" y="5154223"/>
              <a:ext cx="46686" cy="37349"/>
            </a:xfrm>
            <a:custGeom>
              <a:avLst/>
              <a:gdLst>
                <a:gd name="connsiteX0" fmla="*/ 0 w 46686"/>
                <a:gd name="connsiteY0" fmla="*/ 0 h 37349"/>
                <a:gd name="connsiteX1" fmla="*/ 46686 w 46686"/>
                <a:gd name="connsiteY1" fmla="*/ 0 h 37349"/>
                <a:gd name="connsiteX2" fmla="*/ 46686 w 46686"/>
                <a:gd name="connsiteY2" fmla="*/ 37349 h 37349"/>
                <a:gd name="connsiteX3" fmla="*/ 0 w 46686"/>
                <a:gd name="connsiteY3" fmla="*/ 37349 h 37349"/>
                <a:gd name="connsiteX4" fmla="*/ 0 w 46686"/>
                <a:gd name="connsiteY4" fmla="*/ 0 h 3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86" h="37349">
                  <a:moveTo>
                    <a:pt x="0" y="0"/>
                  </a:moveTo>
                  <a:lnTo>
                    <a:pt x="46686" y="0"/>
                  </a:lnTo>
                  <a:lnTo>
                    <a:pt x="46686" y="37349"/>
                  </a:lnTo>
                  <a:lnTo>
                    <a:pt x="0" y="37349"/>
                  </a:lnTo>
                  <a:lnTo>
                    <a:pt x="0" y="0"/>
                  </a:ln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822D8286-7FC4-44DF-874D-8B86D17CC2DB}"/>
              </a:ext>
            </a:extLst>
          </p:cNvPr>
          <p:cNvGrpSpPr/>
          <p:nvPr/>
        </p:nvGrpSpPr>
        <p:grpSpPr>
          <a:xfrm>
            <a:off x="10366592" y="2388552"/>
            <a:ext cx="199719" cy="190585"/>
            <a:chOff x="10340006" y="2406706"/>
            <a:chExt cx="255755" cy="240151"/>
          </a:xfrm>
        </p:grpSpPr>
        <p:sp>
          <p:nvSpPr>
            <p:cNvPr id="52" name="Freeform: Shape 51">
              <a:extLst>
                <a:ext uri="{FF2B5EF4-FFF2-40B4-BE49-F238E27FC236}">
                  <a16:creationId xmlns:a16="http://schemas.microsoft.com/office/drawing/2014/main" id="{C34CEFBC-CA92-45D2-80F9-2CA49D7334FC}"/>
                </a:ext>
              </a:extLst>
            </p:cNvPr>
            <p:cNvSpPr/>
            <p:nvPr/>
          </p:nvSpPr>
          <p:spPr>
            <a:xfrm>
              <a:off x="10340006" y="2406706"/>
              <a:ext cx="213635" cy="240151"/>
            </a:xfrm>
            <a:custGeom>
              <a:avLst/>
              <a:gdLst>
                <a:gd name="connsiteX0" fmla="*/ 161105 w 283723"/>
                <a:gd name="connsiteY0" fmla="*/ 0 h 340110"/>
                <a:gd name="connsiteX1" fmla="*/ 0 w 283723"/>
                <a:gd name="connsiteY1" fmla="*/ 170055 h 340110"/>
                <a:gd name="connsiteX2" fmla="*/ 170055 w 283723"/>
                <a:gd name="connsiteY2" fmla="*/ 340110 h 340110"/>
                <a:gd name="connsiteX3" fmla="*/ 283724 w 283723"/>
                <a:gd name="connsiteY3" fmla="*/ 296254 h 340110"/>
                <a:gd name="connsiteX4" fmla="*/ 161105 w 283723"/>
                <a:gd name="connsiteY4" fmla="*/ 173635 h 340110"/>
                <a:gd name="connsiteX5" fmla="*/ 161105 w 283723"/>
                <a:gd name="connsiteY5" fmla="*/ 0 h 34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723" h="340110">
                  <a:moveTo>
                    <a:pt x="161105" y="0"/>
                  </a:moveTo>
                  <a:cubicBezTo>
                    <a:pt x="71602" y="4475"/>
                    <a:pt x="0" y="79657"/>
                    <a:pt x="0" y="170055"/>
                  </a:cubicBezTo>
                  <a:cubicBezTo>
                    <a:pt x="0" y="264033"/>
                    <a:pt x="76077" y="340110"/>
                    <a:pt x="170055" y="340110"/>
                  </a:cubicBezTo>
                  <a:cubicBezTo>
                    <a:pt x="212569" y="340110"/>
                    <a:pt x="252398" y="324895"/>
                    <a:pt x="283724" y="296254"/>
                  </a:cubicBezTo>
                  <a:lnTo>
                    <a:pt x="161105" y="173635"/>
                  </a:lnTo>
                  <a:lnTo>
                    <a:pt x="161105" y="0"/>
                  </a:lnTo>
                  <a:close/>
                </a:path>
              </a:pathLst>
            </a:custGeom>
            <a:solidFill>
              <a:srgbClr val="000000"/>
            </a:solidFill>
            <a:ln w="4465" cap="flat">
              <a:noFill/>
              <a:prstDash val="solid"/>
              <a:miter/>
            </a:ln>
          </p:spPr>
          <p:txBody>
            <a:bodyPr rtlCol="0" anchor="ctr"/>
            <a:lstStyle/>
            <a:p>
              <a:endParaRPr lang="en-CA"/>
            </a:p>
          </p:txBody>
        </p:sp>
        <p:sp>
          <p:nvSpPr>
            <p:cNvPr id="53" name="Freeform: Shape 52">
              <a:extLst>
                <a:ext uri="{FF2B5EF4-FFF2-40B4-BE49-F238E27FC236}">
                  <a16:creationId xmlns:a16="http://schemas.microsoft.com/office/drawing/2014/main" id="{9EEDD226-F4D2-43E5-B5F1-E0D1A7207EDA}"/>
                </a:ext>
              </a:extLst>
            </p:cNvPr>
            <p:cNvSpPr/>
            <p:nvPr/>
          </p:nvSpPr>
          <p:spPr>
            <a:xfrm>
              <a:off x="10474791" y="2406706"/>
              <a:ext cx="120970" cy="113755"/>
            </a:xfrm>
            <a:custGeom>
              <a:avLst/>
              <a:gdLst>
                <a:gd name="connsiteX0" fmla="*/ 0 w 160657"/>
                <a:gd name="connsiteY0" fmla="*/ 0 h 161104"/>
                <a:gd name="connsiteX1" fmla="*/ 0 w 160657"/>
                <a:gd name="connsiteY1" fmla="*/ 161105 h 161104"/>
                <a:gd name="connsiteX2" fmla="*/ 160657 w 160657"/>
                <a:gd name="connsiteY2" fmla="*/ 161105 h 161104"/>
                <a:gd name="connsiteX3" fmla="*/ 0 w 160657"/>
                <a:gd name="connsiteY3" fmla="*/ 0 h 161104"/>
              </a:gdLst>
              <a:ahLst/>
              <a:cxnLst>
                <a:cxn ang="0">
                  <a:pos x="connsiteX0" y="connsiteY0"/>
                </a:cxn>
                <a:cxn ang="0">
                  <a:pos x="connsiteX1" y="connsiteY1"/>
                </a:cxn>
                <a:cxn ang="0">
                  <a:pos x="connsiteX2" y="connsiteY2"/>
                </a:cxn>
                <a:cxn ang="0">
                  <a:pos x="connsiteX3" y="connsiteY3"/>
                </a:cxn>
              </a:cxnLst>
              <a:rect l="l" t="t" r="r" b="b"/>
              <a:pathLst>
                <a:path w="160657" h="161104">
                  <a:moveTo>
                    <a:pt x="0" y="0"/>
                  </a:moveTo>
                  <a:lnTo>
                    <a:pt x="0" y="161105"/>
                  </a:lnTo>
                  <a:lnTo>
                    <a:pt x="160657" y="161105"/>
                  </a:lnTo>
                  <a:cubicBezTo>
                    <a:pt x="156182" y="73840"/>
                    <a:pt x="86818" y="4475"/>
                    <a:pt x="0" y="0"/>
                  </a:cubicBezTo>
                  <a:close/>
                </a:path>
              </a:pathLst>
            </a:custGeom>
            <a:solidFill>
              <a:srgbClr val="F96654"/>
            </a:solidFill>
            <a:ln w="4465" cap="flat">
              <a:noFill/>
              <a:prstDash val="solid"/>
              <a:miter/>
            </a:ln>
          </p:spPr>
          <p:txBody>
            <a:bodyPr rtlCol="0" anchor="ctr"/>
            <a:lstStyle/>
            <a:p>
              <a:endParaRPr lang="en-CA"/>
            </a:p>
          </p:txBody>
        </p:sp>
        <p:sp>
          <p:nvSpPr>
            <p:cNvPr id="54" name="Freeform: Shape 53">
              <a:extLst>
                <a:ext uri="{FF2B5EF4-FFF2-40B4-BE49-F238E27FC236}">
                  <a16:creationId xmlns:a16="http://schemas.microsoft.com/office/drawing/2014/main" id="{DA5F39E5-0C84-400E-A63E-FF1ADDC4719D}"/>
                </a:ext>
              </a:extLst>
            </p:cNvPr>
            <p:cNvSpPr/>
            <p:nvPr/>
          </p:nvSpPr>
          <p:spPr>
            <a:xfrm>
              <a:off x="10484227" y="2533101"/>
              <a:ext cx="111534" cy="73941"/>
            </a:xfrm>
            <a:custGeom>
              <a:avLst/>
              <a:gdLst>
                <a:gd name="connsiteX0" fmla="*/ 0 w 148126"/>
                <a:gd name="connsiteY0" fmla="*/ 0 h 104718"/>
                <a:gd name="connsiteX1" fmla="*/ 104718 w 148126"/>
                <a:gd name="connsiteY1" fmla="*/ 104718 h 104718"/>
                <a:gd name="connsiteX2" fmla="*/ 148127 w 148126"/>
                <a:gd name="connsiteY2" fmla="*/ 0 h 104718"/>
                <a:gd name="connsiteX3" fmla="*/ 0 w 148126"/>
                <a:gd name="connsiteY3" fmla="*/ 0 h 104718"/>
              </a:gdLst>
              <a:ahLst/>
              <a:cxnLst>
                <a:cxn ang="0">
                  <a:pos x="connsiteX0" y="connsiteY0"/>
                </a:cxn>
                <a:cxn ang="0">
                  <a:pos x="connsiteX1" y="connsiteY1"/>
                </a:cxn>
                <a:cxn ang="0">
                  <a:pos x="connsiteX2" y="connsiteY2"/>
                </a:cxn>
                <a:cxn ang="0">
                  <a:pos x="connsiteX3" y="connsiteY3"/>
                </a:cxn>
              </a:cxnLst>
              <a:rect l="l" t="t" r="r" b="b"/>
              <a:pathLst>
                <a:path w="148126" h="104718">
                  <a:moveTo>
                    <a:pt x="0" y="0"/>
                  </a:moveTo>
                  <a:lnTo>
                    <a:pt x="104718" y="104718"/>
                  </a:lnTo>
                  <a:cubicBezTo>
                    <a:pt x="131121" y="75630"/>
                    <a:pt x="146337" y="38934"/>
                    <a:pt x="148127" y="0"/>
                  </a:cubicBezTo>
                  <a:lnTo>
                    <a:pt x="0" y="0"/>
                  </a:lnTo>
                  <a:close/>
                </a:path>
              </a:pathLst>
            </a:custGeom>
            <a:solidFill>
              <a:schemeClr val="tx2">
                <a:lumMod val="50000"/>
                <a:lumOff val="50000"/>
              </a:schemeClr>
            </a:solidFill>
            <a:ln w="4465" cap="flat">
              <a:noFill/>
              <a:prstDash val="solid"/>
              <a:miter/>
            </a:ln>
          </p:spPr>
          <p:txBody>
            <a:bodyPr rtlCol="0" anchor="ctr"/>
            <a:lstStyle/>
            <a:p>
              <a:endParaRPr lang="en-CA"/>
            </a:p>
          </p:txBody>
        </p:sp>
      </p:grpSp>
      <p:sp>
        <p:nvSpPr>
          <p:cNvPr id="58" name="Graphic 55" descr="Paper with solid fill">
            <a:extLst>
              <a:ext uri="{FF2B5EF4-FFF2-40B4-BE49-F238E27FC236}">
                <a16:creationId xmlns:a16="http://schemas.microsoft.com/office/drawing/2014/main" id="{1307FDA0-A6D1-465F-8ED8-32C9BD7C46DF}"/>
              </a:ext>
            </a:extLst>
          </p:cNvPr>
          <p:cNvSpPr/>
          <p:nvPr/>
        </p:nvSpPr>
        <p:spPr>
          <a:xfrm>
            <a:off x="10264076" y="2173649"/>
            <a:ext cx="604470" cy="819856"/>
          </a:xfrm>
          <a:custGeom>
            <a:avLst/>
            <a:gdLst>
              <a:gd name="connsiteX0" fmla="*/ 58497 w 604470"/>
              <a:gd name="connsiteY0" fmla="*/ 758367 h 819856"/>
              <a:gd name="connsiteX1" fmla="*/ 58497 w 604470"/>
              <a:gd name="connsiteY1" fmla="*/ 61489 h 819856"/>
              <a:gd name="connsiteX2" fmla="*/ 331484 w 604470"/>
              <a:gd name="connsiteY2" fmla="*/ 61489 h 819856"/>
              <a:gd name="connsiteX3" fmla="*/ 331484 w 604470"/>
              <a:gd name="connsiteY3" fmla="*/ 276702 h 819856"/>
              <a:gd name="connsiteX4" fmla="*/ 545974 w 604470"/>
              <a:gd name="connsiteY4" fmla="*/ 276702 h 819856"/>
              <a:gd name="connsiteX5" fmla="*/ 545974 w 604470"/>
              <a:gd name="connsiteY5" fmla="*/ 758367 h 819856"/>
              <a:gd name="connsiteX6" fmla="*/ 58497 w 604470"/>
              <a:gd name="connsiteY6" fmla="*/ 758367 h 819856"/>
              <a:gd name="connsiteX7" fmla="*/ 389981 w 604470"/>
              <a:gd name="connsiteY7" fmla="*/ 87110 h 819856"/>
              <a:gd name="connsiteX8" fmla="*/ 511850 w 604470"/>
              <a:gd name="connsiteY8" fmla="*/ 215212 h 819856"/>
              <a:gd name="connsiteX9" fmla="*/ 389981 w 604470"/>
              <a:gd name="connsiteY9" fmla="*/ 215212 h 819856"/>
              <a:gd name="connsiteX10" fmla="*/ 389981 w 604470"/>
              <a:gd name="connsiteY10" fmla="*/ 87110 h 819856"/>
              <a:gd name="connsiteX11" fmla="*/ 389981 w 604470"/>
              <a:gd name="connsiteY11" fmla="*/ 0 h 819856"/>
              <a:gd name="connsiteX12" fmla="*/ 0 w 604470"/>
              <a:gd name="connsiteY12" fmla="*/ 0 h 819856"/>
              <a:gd name="connsiteX13" fmla="*/ 0 w 604470"/>
              <a:gd name="connsiteY13" fmla="*/ 819857 h 819856"/>
              <a:gd name="connsiteX14" fmla="*/ 604471 w 604470"/>
              <a:gd name="connsiteY14" fmla="*/ 819857 h 819856"/>
              <a:gd name="connsiteX15" fmla="*/ 604471 w 604470"/>
              <a:gd name="connsiteY15" fmla="*/ 225461 h 819856"/>
              <a:gd name="connsiteX16" fmla="*/ 389981 w 604470"/>
              <a:gd name="connsiteY16" fmla="*/ 0 h 81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470" h="819856">
                <a:moveTo>
                  <a:pt x="58497" y="758367"/>
                </a:moveTo>
                <a:lnTo>
                  <a:pt x="58497" y="61489"/>
                </a:lnTo>
                <a:lnTo>
                  <a:pt x="331484" y="61489"/>
                </a:lnTo>
                <a:lnTo>
                  <a:pt x="331484" y="276702"/>
                </a:lnTo>
                <a:lnTo>
                  <a:pt x="545974" y="276702"/>
                </a:lnTo>
                <a:lnTo>
                  <a:pt x="545974" y="758367"/>
                </a:lnTo>
                <a:lnTo>
                  <a:pt x="58497" y="758367"/>
                </a:lnTo>
                <a:close/>
                <a:moveTo>
                  <a:pt x="389981" y="87110"/>
                </a:moveTo>
                <a:lnTo>
                  <a:pt x="511850" y="215212"/>
                </a:lnTo>
                <a:lnTo>
                  <a:pt x="389981" y="215212"/>
                </a:lnTo>
                <a:lnTo>
                  <a:pt x="389981" y="87110"/>
                </a:lnTo>
                <a:close/>
                <a:moveTo>
                  <a:pt x="389981" y="0"/>
                </a:moveTo>
                <a:lnTo>
                  <a:pt x="0" y="0"/>
                </a:lnTo>
                <a:lnTo>
                  <a:pt x="0" y="819857"/>
                </a:lnTo>
                <a:lnTo>
                  <a:pt x="604471" y="819857"/>
                </a:lnTo>
                <a:lnTo>
                  <a:pt x="604471" y="225461"/>
                </a:lnTo>
                <a:lnTo>
                  <a:pt x="389981" y="0"/>
                </a:lnTo>
                <a:close/>
              </a:path>
            </a:pathLst>
          </a:custGeom>
          <a:solidFill>
            <a:schemeClr val="accent4">
              <a:lumMod val="40000"/>
              <a:lumOff val="60000"/>
            </a:schemeClr>
          </a:solidFill>
          <a:ln w="9723" cap="flat">
            <a:noFill/>
            <a:prstDash val="solid"/>
            <a:miter/>
          </a:ln>
        </p:spPr>
        <p:txBody>
          <a:bodyPr rtlCol="0" anchor="ctr"/>
          <a:lstStyle/>
          <a:p>
            <a:endParaRPr lang="en-CA"/>
          </a:p>
        </p:txBody>
      </p:sp>
    </p:spTree>
    <p:extLst>
      <p:ext uri="{BB962C8B-B14F-4D97-AF65-F5344CB8AC3E}">
        <p14:creationId xmlns:p14="http://schemas.microsoft.com/office/powerpoint/2010/main" val="90910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87B482-2927-44ED-B763-BC0D944D4C72}"/>
              </a:ext>
            </a:extLst>
          </p:cNvPr>
          <p:cNvSpPr/>
          <p:nvPr/>
        </p:nvSpPr>
        <p:spPr>
          <a:xfrm>
            <a:off x="5905091" y="0"/>
            <a:ext cx="6286909" cy="6858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idx="4294967295"/>
          </p:nvPr>
        </p:nvSpPr>
        <p:spPr>
          <a:xfrm>
            <a:off x="6451076" y="615508"/>
            <a:ext cx="4344987" cy="1657350"/>
          </a:xfrm>
        </p:spPr>
        <p:txBody>
          <a:bodyPr vert="horz" lIns="91440" tIns="45720" rIns="91440" bIns="45720" rtlCol="0">
            <a:normAutofit/>
          </a:bodyPr>
          <a:lstStyle/>
          <a:p>
            <a:r>
              <a:rPr lang="en-US" sz="4800" dirty="0">
                <a:solidFill>
                  <a:schemeClr val="bg1"/>
                </a:solidFill>
              </a:rPr>
              <a:t>DASHBOARD</a:t>
            </a:r>
          </a:p>
        </p:txBody>
      </p:sp>
      <p:sp>
        <p:nvSpPr>
          <p:cNvPr id="3" name="Content Placeholder 2"/>
          <p:cNvSpPr>
            <a:spLocks noGrp="1"/>
          </p:cNvSpPr>
          <p:nvPr>
            <p:ph idx="4294967295"/>
          </p:nvPr>
        </p:nvSpPr>
        <p:spPr>
          <a:xfrm>
            <a:off x="6527260" y="1747412"/>
            <a:ext cx="4344987" cy="3865562"/>
          </a:xfrm>
        </p:spPr>
        <p:txBody>
          <a:bodyPr vert="horz" lIns="91440" tIns="45720" rIns="91440" bIns="45720" rtlCol="0">
            <a:normAutofit/>
          </a:bodyPr>
          <a:lstStyle/>
          <a:p>
            <a:pPr marL="0" indent="0">
              <a:buNone/>
            </a:pPr>
            <a:r>
              <a:rPr lang="en-US" sz="1600" dirty="0">
                <a:solidFill>
                  <a:schemeClr val="bg1"/>
                </a:solidFill>
                <a:latin typeface="+mj-lt"/>
                <a:hlinkClick r:id="rId2">
                  <a:extLst>
                    <a:ext uri="{A12FA001-AC4F-418D-AE19-62706E023703}">
                      <ahyp:hlinkClr xmlns:ahyp="http://schemas.microsoft.com/office/drawing/2018/hyperlinkcolor" val="tx"/>
                    </a:ext>
                  </a:extLst>
                </a:hlinkClick>
              </a:rPr>
              <a:t>Access Dashboard HERE</a:t>
            </a:r>
            <a:endParaRPr lang="en-US" sz="1600" dirty="0">
              <a:solidFill>
                <a:schemeClr val="bg1"/>
              </a:solidFill>
              <a:latin typeface="+mj-lt"/>
            </a:endParaRPr>
          </a:p>
        </p:txBody>
      </p:sp>
      <p:pic>
        <p:nvPicPr>
          <p:cNvPr id="4" name="Picture 2" descr="Chart&#10;&#10;Description automatically generated">
            <a:extLst>
              <a:ext uri="{FF2B5EF4-FFF2-40B4-BE49-F238E27FC236}">
                <a16:creationId xmlns:a16="http://schemas.microsoft.com/office/drawing/2014/main" id="{C2FF7566-3B11-4034-99DD-2AA953C97D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4650" y="265406"/>
            <a:ext cx="4840298" cy="6327188"/>
          </a:xfrm>
          <a:prstGeom prst="rect">
            <a:avLst/>
          </a:prstGeom>
          <a:noFill/>
          <a:ln>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93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oronto Skyline Canada - Free image on Pixabay">
            <a:extLst>
              <a:ext uri="{FF2B5EF4-FFF2-40B4-BE49-F238E27FC236}">
                <a16:creationId xmlns:a16="http://schemas.microsoft.com/office/drawing/2014/main" id="{0327CC19-3C01-4475-AEE1-594B0032D496}"/>
              </a:ext>
            </a:extLst>
          </p:cNvPr>
          <p:cNvPicPr>
            <a:picLocks noChangeAspect="1" noChangeArrowheads="1"/>
          </p:cNvPicPr>
          <p:nvPr/>
        </p:nvPicPr>
        <p:blipFill rotWithShape="1">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6399"/>
          <a:stretch/>
        </p:blipFill>
        <p:spPr bwMode="auto">
          <a:xfrm>
            <a:off x="4059080" y="3808968"/>
            <a:ext cx="8132920" cy="3049032"/>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7224" y="936711"/>
            <a:ext cx="2988265" cy="4984578"/>
          </a:xfrm>
        </p:spPr>
        <p:txBody>
          <a:bodyPr>
            <a:normAutofit/>
          </a:bodyPr>
          <a:lstStyle/>
          <a:p>
            <a:r>
              <a:rPr lang="en-CA" sz="3700" dirty="0">
                <a:solidFill>
                  <a:srgbClr val="FFFFFF"/>
                </a:solidFill>
              </a:rPr>
              <a:t>INTRODUCTION</a:t>
            </a:r>
          </a:p>
        </p:txBody>
      </p:sp>
      <p:sp>
        <p:nvSpPr>
          <p:cNvPr id="33" name="Content Placeholder 2"/>
          <p:cNvSpPr>
            <a:spLocks noGrp="1"/>
          </p:cNvSpPr>
          <p:nvPr>
            <p:ph idx="1"/>
          </p:nvPr>
        </p:nvSpPr>
        <p:spPr>
          <a:xfrm>
            <a:off x="4623816" y="1361487"/>
            <a:ext cx="7177118" cy="4135025"/>
          </a:xfrm>
        </p:spPr>
        <p:txBody>
          <a:bodyPr anchor="ctr">
            <a:normAutofit/>
          </a:bodyPr>
          <a:lstStyle/>
          <a:p>
            <a:pPr>
              <a:lnSpc>
                <a:spcPct val="110000"/>
              </a:lnSpc>
              <a:spcAft>
                <a:spcPts val="600"/>
              </a:spcAft>
            </a:pPr>
            <a:r>
              <a:rPr lang="en-CA" sz="2000" b="0" i="0" dirty="0">
                <a:solidFill>
                  <a:srgbClr val="1D1C1D"/>
                </a:solidFill>
                <a:effectLst/>
                <a:latin typeface="Slack-Lato"/>
              </a:rPr>
              <a:t>Toronto ranks 47th in the most congested cities in the world, 8th in North America and 2nd in Canada.</a:t>
            </a:r>
          </a:p>
          <a:p>
            <a:pPr>
              <a:lnSpc>
                <a:spcPct val="110000"/>
              </a:lnSpc>
              <a:spcAft>
                <a:spcPts val="600"/>
              </a:spcAft>
            </a:pPr>
            <a:r>
              <a:rPr lang="en-CA" sz="2000" b="0" i="0" dirty="0">
                <a:solidFill>
                  <a:srgbClr val="1D1C1D"/>
                </a:solidFill>
                <a:effectLst/>
                <a:latin typeface="Slack-Lato"/>
              </a:rPr>
              <a:t>In Canada, annually there are about 165,000 accidents with 10,000 seriously injured and 2,000 killed. These accidents costs society $37 billion (2.2% of Canadian GDP) annually.</a:t>
            </a:r>
            <a:endParaRPr lang="en-US" sz="2800" dirty="0"/>
          </a:p>
        </p:txBody>
      </p:sp>
    </p:spTree>
    <p:extLst>
      <p:ext uri="{BB962C8B-B14F-4D97-AF65-F5344CB8AC3E}">
        <p14:creationId xmlns:p14="http://schemas.microsoft.com/office/powerpoint/2010/main" val="4285961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1FDFD7-B408-4211-99FC-68C4D61018DD}"/>
              </a:ext>
            </a:extLst>
          </p:cNvPr>
          <p:cNvSpPr txBox="1">
            <a:spLocks/>
          </p:cNvSpPr>
          <p:nvPr/>
        </p:nvSpPr>
        <p:spPr>
          <a:xfrm>
            <a:off x="-1" y="4533900"/>
            <a:ext cx="12191979" cy="2324099"/>
          </a:xfrm>
          <a:prstGeom prst="rect">
            <a:avLst/>
          </a:prstGeom>
          <a:solidFill>
            <a:schemeClr val="accent4"/>
          </a:solidFill>
        </p:spPr>
        <p:txBody>
          <a:bodyPr vert="horz" lIns="91440" tIns="45720" rIns="91440" bIns="45720" rtlCol="0" anchor="t">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br>
              <a:rPr lang="en-US">
                <a:solidFill>
                  <a:schemeClr val="bg1"/>
                </a:solidFill>
              </a:rPr>
            </a:br>
            <a:r>
              <a:rPr lang="en-US">
                <a:solidFill>
                  <a:schemeClr val="bg1"/>
                </a:solidFill>
              </a:rPr>
              <a:t> Machine Learning</a:t>
            </a:r>
            <a:endParaRPr lang="en-US" dirty="0">
              <a:solidFill>
                <a:schemeClr val="bg1"/>
              </a:solidFill>
            </a:endParaRPr>
          </a:p>
        </p:txBody>
      </p:sp>
      <p:pic>
        <p:nvPicPr>
          <p:cNvPr id="4102" name="Picture 6" descr="10 Ways Artificial Intelligence Is Helping Us | Benefits Of AI | Edureka">
            <a:extLst>
              <a:ext uri="{FF2B5EF4-FFF2-40B4-BE49-F238E27FC236}">
                <a16:creationId xmlns:a16="http://schemas.microsoft.com/office/drawing/2014/main" id="{CED6ECAD-8A6D-44C6-865C-7DE0A679E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85" y="333375"/>
            <a:ext cx="952500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208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Models Options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117" name="TextBox 116">
            <a:extLst>
              <a:ext uri="{FF2B5EF4-FFF2-40B4-BE49-F238E27FC236}">
                <a16:creationId xmlns:a16="http://schemas.microsoft.com/office/drawing/2014/main" id="{55C9DF34-473A-4650-A501-D19D59FCE7DC}"/>
              </a:ext>
            </a:extLst>
          </p:cNvPr>
          <p:cNvSpPr txBox="1"/>
          <p:nvPr/>
        </p:nvSpPr>
        <p:spPr>
          <a:xfrm>
            <a:off x="8450685" y="4222596"/>
            <a:ext cx="3124571" cy="338554"/>
          </a:xfrm>
          <a:prstGeom prst="rect">
            <a:avLst/>
          </a:prstGeom>
          <a:solidFill>
            <a:srgbClr val="46B3BA"/>
          </a:solidFill>
          <a:ln>
            <a:solidFill>
              <a:srgbClr val="46B3BA"/>
            </a:solidFill>
          </a:ln>
        </p:spPr>
        <p:txBody>
          <a:bodyPr wrap="square" rtlCol="0">
            <a:spAutoFit/>
          </a:bodyPr>
          <a:lstStyle/>
          <a:p>
            <a:r>
              <a:rPr lang="en-CA" sz="1600" dirty="0">
                <a:solidFill>
                  <a:schemeClr val="bg1"/>
                </a:solidFill>
                <a:latin typeface="Rockwell" panose="02060603020205020403" pitchFamily="18" charset="0"/>
              </a:rPr>
              <a:t>Gradient Boost</a:t>
            </a:r>
          </a:p>
        </p:txBody>
      </p:sp>
      <p:sp>
        <p:nvSpPr>
          <p:cNvPr id="119" name="TextBox 118">
            <a:extLst>
              <a:ext uri="{FF2B5EF4-FFF2-40B4-BE49-F238E27FC236}">
                <a16:creationId xmlns:a16="http://schemas.microsoft.com/office/drawing/2014/main" id="{5A58A547-9683-4636-A6FC-453B7EB018E4}"/>
              </a:ext>
            </a:extLst>
          </p:cNvPr>
          <p:cNvSpPr txBox="1"/>
          <p:nvPr/>
        </p:nvSpPr>
        <p:spPr>
          <a:xfrm>
            <a:off x="4533715" y="4222596"/>
            <a:ext cx="3124571" cy="338554"/>
          </a:xfrm>
          <a:prstGeom prst="rect">
            <a:avLst/>
          </a:prstGeom>
          <a:solidFill>
            <a:schemeClr val="accent4"/>
          </a:solidFill>
          <a:ln>
            <a:solidFill>
              <a:srgbClr val="F96654"/>
            </a:solidFill>
          </a:ln>
        </p:spPr>
        <p:txBody>
          <a:bodyPr wrap="square" rtlCol="0">
            <a:spAutoFit/>
          </a:bodyPr>
          <a:lstStyle/>
          <a:p>
            <a:r>
              <a:rPr lang="en-CA" sz="1600" dirty="0">
                <a:solidFill>
                  <a:schemeClr val="bg1"/>
                </a:solidFill>
                <a:latin typeface="Rockwell" panose="02060603020205020403" pitchFamily="18" charset="0"/>
              </a:rPr>
              <a:t>Random Forest</a:t>
            </a:r>
          </a:p>
        </p:txBody>
      </p:sp>
      <p:pic>
        <p:nvPicPr>
          <p:cNvPr id="146" name="Picture 145">
            <a:extLst>
              <a:ext uri="{FF2B5EF4-FFF2-40B4-BE49-F238E27FC236}">
                <a16:creationId xmlns:a16="http://schemas.microsoft.com/office/drawing/2014/main" id="{5A6C7CF7-729F-4E27-B576-E393FA45C89C}"/>
              </a:ext>
            </a:extLst>
          </p:cNvPr>
          <p:cNvPicPr>
            <a:picLocks noChangeAspect="1"/>
          </p:cNvPicPr>
          <p:nvPr/>
        </p:nvPicPr>
        <p:blipFill>
          <a:blip r:embed="rId3"/>
          <a:stretch>
            <a:fillRect/>
          </a:stretch>
        </p:blipFill>
        <p:spPr>
          <a:xfrm>
            <a:off x="562978" y="1816287"/>
            <a:ext cx="3320466" cy="1778272"/>
          </a:xfrm>
          <a:prstGeom prst="rect">
            <a:avLst/>
          </a:prstGeom>
        </p:spPr>
      </p:pic>
      <p:sp>
        <p:nvSpPr>
          <p:cNvPr id="257" name="TextBox 256">
            <a:extLst>
              <a:ext uri="{FF2B5EF4-FFF2-40B4-BE49-F238E27FC236}">
                <a16:creationId xmlns:a16="http://schemas.microsoft.com/office/drawing/2014/main" id="{40E3775C-DAAC-45DC-BB02-6443C10B550C}"/>
              </a:ext>
            </a:extLst>
          </p:cNvPr>
          <p:cNvSpPr txBox="1"/>
          <p:nvPr/>
        </p:nvSpPr>
        <p:spPr>
          <a:xfrm>
            <a:off x="616744" y="4222596"/>
            <a:ext cx="3124572" cy="338554"/>
          </a:xfrm>
          <a:prstGeom prst="rect">
            <a:avLst/>
          </a:prstGeom>
          <a:solidFill>
            <a:srgbClr val="8FAADC"/>
          </a:solidFill>
          <a:ln>
            <a:solidFill>
              <a:srgbClr val="46B3BA"/>
            </a:solidFill>
          </a:ln>
        </p:spPr>
        <p:txBody>
          <a:bodyPr wrap="square" rtlCol="0">
            <a:spAutoFit/>
          </a:bodyPr>
          <a:lstStyle/>
          <a:p>
            <a:r>
              <a:rPr lang="en-CA" sz="1600" dirty="0">
                <a:solidFill>
                  <a:schemeClr val="bg1"/>
                </a:solidFill>
                <a:latin typeface="Rockwell" panose="02060603020205020403" pitchFamily="18" charset="0"/>
              </a:rPr>
              <a:t>Decision Tree</a:t>
            </a:r>
          </a:p>
        </p:txBody>
      </p:sp>
      <p:pic>
        <p:nvPicPr>
          <p:cNvPr id="284" name="Picture 283">
            <a:extLst>
              <a:ext uri="{FF2B5EF4-FFF2-40B4-BE49-F238E27FC236}">
                <a16:creationId xmlns:a16="http://schemas.microsoft.com/office/drawing/2014/main" id="{9EB96C6E-9597-4A3F-BD49-474AEB1AC5FF}"/>
              </a:ext>
            </a:extLst>
          </p:cNvPr>
          <p:cNvPicPr>
            <a:picLocks noChangeAspect="1"/>
          </p:cNvPicPr>
          <p:nvPr/>
        </p:nvPicPr>
        <p:blipFill>
          <a:blip r:embed="rId4"/>
          <a:stretch>
            <a:fillRect/>
          </a:stretch>
        </p:blipFill>
        <p:spPr>
          <a:xfrm>
            <a:off x="9086509" y="1779395"/>
            <a:ext cx="1692057" cy="2161284"/>
          </a:xfrm>
          <a:prstGeom prst="rect">
            <a:avLst/>
          </a:prstGeom>
        </p:spPr>
      </p:pic>
      <p:pic>
        <p:nvPicPr>
          <p:cNvPr id="286" name="Picture 285">
            <a:extLst>
              <a:ext uri="{FF2B5EF4-FFF2-40B4-BE49-F238E27FC236}">
                <a16:creationId xmlns:a16="http://schemas.microsoft.com/office/drawing/2014/main" id="{E1BD010D-95BD-4ABC-A6F9-2B8FBF04E4BD}"/>
              </a:ext>
            </a:extLst>
          </p:cNvPr>
          <p:cNvPicPr>
            <a:picLocks noChangeAspect="1"/>
          </p:cNvPicPr>
          <p:nvPr/>
        </p:nvPicPr>
        <p:blipFill>
          <a:blip r:embed="rId5"/>
          <a:stretch>
            <a:fillRect/>
          </a:stretch>
        </p:blipFill>
        <p:spPr>
          <a:xfrm>
            <a:off x="4632456" y="1753817"/>
            <a:ext cx="2627485" cy="2170665"/>
          </a:xfrm>
          <a:prstGeom prst="rect">
            <a:avLst/>
          </a:prstGeom>
        </p:spPr>
      </p:pic>
      <p:sp>
        <p:nvSpPr>
          <p:cNvPr id="288" name="TextBox 287">
            <a:extLst>
              <a:ext uri="{FF2B5EF4-FFF2-40B4-BE49-F238E27FC236}">
                <a16:creationId xmlns:a16="http://schemas.microsoft.com/office/drawing/2014/main" id="{A06C2CD8-F893-42E7-9321-E4B28EDB1D97}"/>
              </a:ext>
            </a:extLst>
          </p:cNvPr>
          <p:cNvSpPr txBox="1"/>
          <p:nvPr/>
        </p:nvSpPr>
        <p:spPr>
          <a:xfrm>
            <a:off x="616744" y="4616457"/>
            <a:ext cx="3178338" cy="1236236"/>
          </a:xfrm>
          <a:prstGeom prst="rect">
            <a:avLst/>
          </a:prstGeom>
          <a:noFill/>
        </p:spPr>
        <p:txBody>
          <a:bodyPr wrap="square">
            <a:spAutoFit/>
          </a:bodyPr>
          <a:lstStyle/>
          <a:p>
            <a:pPr rtl="0">
              <a:spcBef>
                <a:spcPts val="1000"/>
              </a:spcBef>
              <a:spcAft>
                <a:spcPts val="0"/>
              </a:spcAft>
            </a:pPr>
            <a:r>
              <a:rPr lang="en-CA" sz="1100" b="1" i="0" u="none" strike="noStrike" dirty="0">
                <a:effectLst/>
                <a:latin typeface="Rockwell" panose="02060603020205020403" pitchFamily="18" charset="0"/>
              </a:rPr>
              <a:t>Benefits:</a:t>
            </a:r>
            <a:r>
              <a:rPr lang="en-CA" sz="1100" b="0" i="0" u="none" strike="noStrike" dirty="0">
                <a:effectLst/>
                <a:latin typeface="Rockwell" panose="02060603020205020403" pitchFamily="18" charset="0"/>
              </a:rPr>
              <a:t> An easy interpretive model.  Easy to classify or label objects.</a:t>
            </a:r>
            <a:endParaRPr lang="en-CA" sz="1100" b="0" dirty="0">
              <a:effectLst/>
              <a:latin typeface="Rockwell" panose="02060603020205020403" pitchFamily="18" charset="0"/>
            </a:endParaRPr>
          </a:p>
          <a:p>
            <a:pPr rtl="0">
              <a:spcBef>
                <a:spcPts val="1000"/>
              </a:spcBef>
              <a:spcAft>
                <a:spcPts val="0"/>
              </a:spcAft>
            </a:pPr>
            <a:r>
              <a:rPr lang="en-CA" sz="1100" b="1" i="0" u="none" strike="noStrike" dirty="0">
                <a:effectLst/>
                <a:latin typeface="Rockwell" panose="02060603020205020403" pitchFamily="18" charset="0"/>
              </a:rPr>
              <a:t>Drawbacks:</a:t>
            </a:r>
            <a:r>
              <a:rPr lang="en-CA" sz="1100" b="0" i="0" u="none" strike="noStrike" dirty="0">
                <a:effectLst/>
                <a:latin typeface="Rockwell" panose="02060603020205020403" pitchFamily="18" charset="0"/>
              </a:rPr>
              <a:t> It can become very large very quickly. Deep and complex trees tend to overfit to the data and does not generalize well.</a:t>
            </a:r>
            <a:endParaRPr lang="en-CA" sz="1100" b="0" dirty="0">
              <a:effectLst/>
              <a:latin typeface="Rockwell" panose="02060603020205020403" pitchFamily="18" charset="0"/>
            </a:endParaRPr>
          </a:p>
        </p:txBody>
      </p:sp>
      <p:sp>
        <p:nvSpPr>
          <p:cNvPr id="290" name="TextBox 289">
            <a:extLst>
              <a:ext uri="{FF2B5EF4-FFF2-40B4-BE49-F238E27FC236}">
                <a16:creationId xmlns:a16="http://schemas.microsoft.com/office/drawing/2014/main" id="{1E4675A3-0F5A-4660-9D9B-37090F6FFF70}"/>
              </a:ext>
            </a:extLst>
          </p:cNvPr>
          <p:cNvSpPr txBox="1"/>
          <p:nvPr/>
        </p:nvSpPr>
        <p:spPr>
          <a:xfrm>
            <a:off x="4533715" y="4616457"/>
            <a:ext cx="3124571" cy="1913344"/>
          </a:xfrm>
          <a:prstGeom prst="rect">
            <a:avLst/>
          </a:prstGeom>
          <a:noFill/>
        </p:spPr>
        <p:txBody>
          <a:bodyPr wrap="square">
            <a:spAutoFit/>
          </a:bodyPr>
          <a:lstStyle>
            <a:defPPr>
              <a:defRPr lang="en-US"/>
            </a:defPPr>
            <a:lvl1pPr>
              <a:spcBef>
                <a:spcPts val="1000"/>
              </a:spcBef>
              <a:spcAft>
                <a:spcPts val="0"/>
              </a:spcAft>
              <a:defRPr sz="1100" b="1" i="0" u="none" strike="noStrike">
                <a:effectLst/>
                <a:latin typeface="Rockwell" panose="02060603020205020403" pitchFamily="18" charset="0"/>
              </a:defRPr>
            </a:lvl1pPr>
          </a:lstStyle>
          <a:p>
            <a:r>
              <a:rPr lang="en-CA" dirty="0"/>
              <a:t>Benefits</a:t>
            </a:r>
            <a:r>
              <a:rPr lang="en-CA" b="0" dirty="0"/>
              <a:t>: A random forest algorithm will sample the data and build several smaller, simpler decision trees.  Has a reduced risk of overfitting. </a:t>
            </a:r>
          </a:p>
          <a:p>
            <a:r>
              <a:rPr lang="en-CA" dirty="0"/>
              <a:t>Drawbacks</a:t>
            </a:r>
            <a:r>
              <a:rPr lang="en-CA" b="0" dirty="0"/>
              <a:t>: The main limitation of random forest is that a large number of trees can make the algorithm too slow and ineffective for real-time predictions. In general, these algorithms are fast to train, but quite slow to create predictions once they are trained.</a:t>
            </a:r>
          </a:p>
        </p:txBody>
      </p:sp>
      <p:sp>
        <p:nvSpPr>
          <p:cNvPr id="291" name="TextBox 290">
            <a:extLst>
              <a:ext uri="{FF2B5EF4-FFF2-40B4-BE49-F238E27FC236}">
                <a16:creationId xmlns:a16="http://schemas.microsoft.com/office/drawing/2014/main" id="{CE7C5DE5-8D3D-47A1-A3B1-AE615D16AB8E}"/>
              </a:ext>
            </a:extLst>
          </p:cNvPr>
          <p:cNvSpPr txBox="1"/>
          <p:nvPr/>
        </p:nvSpPr>
        <p:spPr>
          <a:xfrm>
            <a:off x="8450685" y="4616457"/>
            <a:ext cx="3209629" cy="1744067"/>
          </a:xfrm>
          <a:prstGeom prst="rect">
            <a:avLst/>
          </a:prstGeom>
          <a:noFill/>
        </p:spPr>
        <p:txBody>
          <a:bodyPr wrap="square">
            <a:spAutoFit/>
          </a:bodyPr>
          <a:lstStyle>
            <a:defPPr>
              <a:defRPr lang="en-US"/>
            </a:defPPr>
            <a:lvl1pPr>
              <a:spcBef>
                <a:spcPts val="1000"/>
              </a:spcBef>
              <a:spcAft>
                <a:spcPts val="0"/>
              </a:spcAft>
              <a:defRPr sz="1100" b="1" i="0" u="none" strike="noStrike">
                <a:effectLst/>
                <a:latin typeface="Rockwell" panose="02060603020205020403" pitchFamily="18" charset="0"/>
              </a:defRPr>
            </a:lvl1pPr>
          </a:lstStyle>
          <a:p>
            <a:r>
              <a:rPr lang="en-CA" dirty="0"/>
              <a:t>Benefits</a:t>
            </a:r>
            <a:r>
              <a:rPr lang="en-CA" b="0" dirty="0"/>
              <a:t>: Works well with unbalanced classes. Boosting also can improve model predictions for learning algorithms. The weak learners are sequentially corrected by their predecessors, and, in the process, they are converted into strong learners.</a:t>
            </a:r>
          </a:p>
          <a:p>
            <a:r>
              <a:rPr lang="en-CA" dirty="0"/>
              <a:t>Drawbacks</a:t>
            </a:r>
            <a:r>
              <a:rPr lang="en-CA" b="0" dirty="0"/>
              <a:t>:  Sensitive to outliers since every classifier is obliged to fix the errors in the predecessors.</a:t>
            </a:r>
          </a:p>
        </p:txBody>
      </p:sp>
      <p:grpSp>
        <p:nvGrpSpPr>
          <p:cNvPr id="292" name="Group 291">
            <a:extLst>
              <a:ext uri="{FF2B5EF4-FFF2-40B4-BE49-F238E27FC236}">
                <a16:creationId xmlns:a16="http://schemas.microsoft.com/office/drawing/2014/main" id="{EEF212DC-4B2F-4204-A118-FF8B9AF38919}"/>
              </a:ext>
            </a:extLst>
          </p:cNvPr>
          <p:cNvGrpSpPr/>
          <p:nvPr/>
        </p:nvGrpSpPr>
        <p:grpSpPr>
          <a:xfrm>
            <a:off x="6903940" y="1138083"/>
            <a:ext cx="712002" cy="808374"/>
            <a:chOff x="-636588" y="1127125"/>
            <a:chExt cx="4503739" cy="5113337"/>
          </a:xfrm>
          <a:solidFill>
            <a:srgbClr val="01A601"/>
          </a:solidFill>
          <a:effectLst>
            <a:outerShdw blurRad="25400" dist="38100" dir="8100000" algn="tr" rotWithShape="0">
              <a:prstClr val="black">
                <a:alpha val="12000"/>
              </a:prstClr>
            </a:outerShdw>
          </a:effectLst>
        </p:grpSpPr>
        <p:sp>
          <p:nvSpPr>
            <p:cNvPr id="293" name="Freeform 5">
              <a:extLst>
                <a:ext uri="{FF2B5EF4-FFF2-40B4-BE49-F238E27FC236}">
                  <a16:creationId xmlns:a16="http://schemas.microsoft.com/office/drawing/2014/main" id="{3794A313-F04A-4807-B837-3067C22A9A0A}"/>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4" name="Oval 6">
              <a:extLst>
                <a:ext uri="{FF2B5EF4-FFF2-40B4-BE49-F238E27FC236}">
                  <a16:creationId xmlns:a16="http://schemas.microsoft.com/office/drawing/2014/main" id="{A125879A-E56E-4C6B-A5B9-42E113DA497B}"/>
                </a:ext>
              </a:extLst>
            </p:cNvPr>
            <p:cNvSpPr>
              <a:spLocks noChangeArrowheads="1"/>
            </p:cNvSpPr>
            <p:nvPr/>
          </p:nvSpPr>
          <p:spPr bwMode="auto">
            <a:xfrm>
              <a:off x="-36513" y="5341938"/>
              <a:ext cx="300038" cy="30003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5" name="Freeform 7">
              <a:extLst>
                <a:ext uri="{FF2B5EF4-FFF2-40B4-BE49-F238E27FC236}">
                  <a16:creationId xmlns:a16="http://schemas.microsoft.com/office/drawing/2014/main" id="{4EBACC54-758C-42C8-BABF-040B9F5CAD62}"/>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6" name="Freeform 8">
              <a:extLst>
                <a:ext uri="{FF2B5EF4-FFF2-40B4-BE49-F238E27FC236}">
                  <a16:creationId xmlns:a16="http://schemas.microsoft.com/office/drawing/2014/main" id="{BB77F11A-07BC-4817-8EF2-964444643D96}"/>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7" name="Freeform 9">
              <a:extLst>
                <a:ext uri="{FF2B5EF4-FFF2-40B4-BE49-F238E27FC236}">
                  <a16:creationId xmlns:a16="http://schemas.microsoft.com/office/drawing/2014/main" id="{C3D8446A-18F0-4F90-B930-62F551C96B49}"/>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98" name="Group 297">
            <a:extLst>
              <a:ext uri="{FF2B5EF4-FFF2-40B4-BE49-F238E27FC236}">
                <a16:creationId xmlns:a16="http://schemas.microsoft.com/office/drawing/2014/main" id="{640159CD-6235-4A01-B295-A1BCAA536748}"/>
              </a:ext>
            </a:extLst>
          </p:cNvPr>
          <p:cNvGrpSpPr/>
          <p:nvPr/>
        </p:nvGrpSpPr>
        <p:grpSpPr>
          <a:xfrm>
            <a:off x="10690017" y="1138083"/>
            <a:ext cx="712002" cy="808374"/>
            <a:chOff x="-636588" y="1127125"/>
            <a:chExt cx="4503739" cy="5113337"/>
          </a:xfrm>
          <a:solidFill>
            <a:srgbClr val="01A601"/>
          </a:solidFill>
          <a:effectLst>
            <a:outerShdw blurRad="25400" dist="38100" dir="8100000" algn="tr" rotWithShape="0">
              <a:prstClr val="black">
                <a:alpha val="12000"/>
              </a:prstClr>
            </a:outerShdw>
          </a:effectLst>
        </p:grpSpPr>
        <p:sp>
          <p:nvSpPr>
            <p:cNvPr id="299" name="Freeform 5">
              <a:extLst>
                <a:ext uri="{FF2B5EF4-FFF2-40B4-BE49-F238E27FC236}">
                  <a16:creationId xmlns:a16="http://schemas.microsoft.com/office/drawing/2014/main" id="{BCA71BFD-B8EA-4313-88E1-2B642E567CDE}"/>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0" name="Oval 6">
              <a:extLst>
                <a:ext uri="{FF2B5EF4-FFF2-40B4-BE49-F238E27FC236}">
                  <a16:creationId xmlns:a16="http://schemas.microsoft.com/office/drawing/2014/main" id="{4B923308-9059-4324-B892-9E5B78B4D2C3}"/>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1" name="Freeform 7">
              <a:extLst>
                <a:ext uri="{FF2B5EF4-FFF2-40B4-BE49-F238E27FC236}">
                  <a16:creationId xmlns:a16="http://schemas.microsoft.com/office/drawing/2014/main" id="{D80835BB-E8B8-4EA5-8134-795A274E82C8}"/>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2" name="Freeform 8">
              <a:extLst>
                <a:ext uri="{FF2B5EF4-FFF2-40B4-BE49-F238E27FC236}">
                  <a16:creationId xmlns:a16="http://schemas.microsoft.com/office/drawing/2014/main" id="{EA5BD1E0-BEA5-4C13-BAC7-44D8B9BF0DB7}"/>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3" name="Freeform 9">
              <a:extLst>
                <a:ext uri="{FF2B5EF4-FFF2-40B4-BE49-F238E27FC236}">
                  <a16:creationId xmlns:a16="http://schemas.microsoft.com/office/drawing/2014/main" id="{E70AD38C-46B9-4A4E-897A-05CE1F6DC98B}"/>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04" name="Group 303">
            <a:extLst>
              <a:ext uri="{FF2B5EF4-FFF2-40B4-BE49-F238E27FC236}">
                <a16:creationId xmlns:a16="http://schemas.microsoft.com/office/drawing/2014/main" id="{80600E1F-1AFF-4406-889A-80B20B1D6E1A}"/>
              </a:ext>
            </a:extLst>
          </p:cNvPr>
          <p:cNvGrpSpPr/>
          <p:nvPr/>
        </p:nvGrpSpPr>
        <p:grpSpPr>
          <a:xfrm flipV="1">
            <a:off x="2997834" y="1282140"/>
            <a:ext cx="712002" cy="664317"/>
            <a:chOff x="-636588" y="2038350"/>
            <a:chExt cx="4503739" cy="4202112"/>
          </a:xfrm>
          <a:solidFill>
            <a:srgbClr val="FF0000"/>
          </a:solidFill>
          <a:effectLst>
            <a:outerShdw blurRad="25400" dist="38100" dir="8100000" algn="tr" rotWithShape="0">
              <a:prstClr val="black">
                <a:alpha val="12000"/>
              </a:prstClr>
            </a:outerShdw>
          </a:effectLst>
        </p:grpSpPr>
        <p:sp>
          <p:nvSpPr>
            <p:cNvPr id="305" name="Freeform 5">
              <a:extLst>
                <a:ext uri="{FF2B5EF4-FFF2-40B4-BE49-F238E27FC236}">
                  <a16:creationId xmlns:a16="http://schemas.microsoft.com/office/drawing/2014/main" id="{CD283630-AE98-4572-B3CB-823F079014BE}"/>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6" name="Oval 6">
              <a:extLst>
                <a:ext uri="{FF2B5EF4-FFF2-40B4-BE49-F238E27FC236}">
                  <a16:creationId xmlns:a16="http://schemas.microsoft.com/office/drawing/2014/main" id="{2C87221E-5A32-464C-9A65-5C61B2B5A271}"/>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692595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C29E0B08-6697-4D43-B37F-161FF04B0DC1}"/>
              </a:ext>
            </a:extLst>
          </p:cNvPr>
          <p:cNvGrpSpPr/>
          <p:nvPr/>
        </p:nvGrpSpPr>
        <p:grpSpPr>
          <a:xfrm rot="5400000" flipV="1">
            <a:off x="1481139" y="3050643"/>
            <a:ext cx="712563" cy="77757"/>
            <a:chOff x="3238836" y="2099217"/>
            <a:chExt cx="1471277" cy="117030"/>
          </a:xfrm>
          <a:solidFill>
            <a:schemeClr val="bg1">
              <a:lumMod val="85000"/>
            </a:schemeClr>
          </a:solidFill>
        </p:grpSpPr>
        <p:sp>
          <p:nvSpPr>
            <p:cNvPr id="172" name="Arrow: Right 171">
              <a:extLst>
                <a:ext uri="{FF2B5EF4-FFF2-40B4-BE49-F238E27FC236}">
                  <a16:creationId xmlns:a16="http://schemas.microsoft.com/office/drawing/2014/main" id="{D1F5C345-D903-4FCD-8069-C8B577FCC72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3" name="Group 172">
              <a:extLst>
                <a:ext uri="{FF2B5EF4-FFF2-40B4-BE49-F238E27FC236}">
                  <a16:creationId xmlns:a16="http://schemas.microsoft.com/office/drawing/2014/main" id="{F4C152F4-BE1A-45D3-B0BE-FA7B4253111E}"/>
                </a:ext>
              </a:extLst>
            </p:cNvPr>
            <p:cNvGrpSpPr/>
            <p:nvPr/>
          </p:nvGrpSpPr>
          <p:grpSpPr>
            <a:xfrm>
              <a:off x="3238836" y="2144194"/>
              <a:ext cx="412800" cy="27075"/>
              <a:chOff x="3388518" y="2144194"/>
              <a:chExt cx="256316" cy="27075"/>
            </a:xfrm>
            <a:grpFill/>
          </p:grpSpPr>
          <p:sp>
            <p:nvSpPr>
              <p:cNvPr id="174" name="Rectangle 173">
                <a:extLst>
                  <a:ext uri="{FF2B5EF4-FFF2-40B4-BE49-F238E27FC236}">
                    <a16:creationId xmlns:a16="http://schemas.microsoft.com/office/drawing/2014/main" id="{7B312C21-BC5F-41BE-BF0A-1CF4FA0314B6}"/>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6C0779D4-838D-43FC-8D80-0804F2B0B927}"/>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0CAE1A3C-9C86-4D89-AF8B-FB1DEDCD697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61BAF172-2FEA-43F0-A62E-626EC892FDCF}"/>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8F165AB1-95C0-427E-9BFA-226C39E866FA}"/>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E0C68E83-D5F2-4096-9378-C8C2CB08E349}"/>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0127CD63-6935-446B-9A39-6A672EBC183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3AAB7A4C-7224-4D6F-AD27-29007E8358E3}"/>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1" name="Oval 20">
            <a:extLst>
              <a:ext uri="{FF2B5EF4-FFF2-40B4-BE49-F238E27FC236}">
                <a16:creationId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8" name="Group 127">
            <a:extLst>
              <a:ext uri="{FF2B5EF4-FFF2-40B4-BE49-F238E27FC236}">
                <a16:creationId xmlns:a16="http://schemas.microsoft.com/office/drawing/2014/main" id="{77716550-816A-463B-A60A-5EA9FF3989AF}"/>
              </a:ext>
            </a:extLst>
          </p:cNvPr>
          <p:cNvGrpSpPr/>
          <p:nvPr/>
        </p:nvGrpSpPr>
        <p:grpSpPr>
          <a:xfrm rot="5400000" flipV="1">
            <a:off x="3603801" y="3050643"/>
            <a:ext cx="712563" cy="77757"/>
            <a:chOff x="3238836" y="2099217"/>
            <a:chExt cx="1471277" cy="117030"/>
          </a:xfrm>
          <a:solidFill>
            <a:schemeClr val="bg1">
              <a:lumMod val="85000"/>
            </a:schemeClr>
          </a:solidFill>
        </p:grpSpPr>
        <p:sp>
          <p:nvSpPr>
            <p:cNvPr id="162" name="Arrow: Right 161">
              <a:extLst>
                <a:ext uri="{FF2B5EF4-FFF2-40B4-BE49-F238E27FC236}">
                  <a16:creationId xmlns:a16="http://schemas.microsoft.com/office/drawing/2014/main" id="{8F317159-326F-4A6A-9173-1D0E244B658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3" name="Group 162">
              <a:extLst>
                <a:ext uri="{FF2B5EF4-FFF2-40B4-BE49-F238E27FC236}">
                  <a16:creationId xmlns:a16="http://schemas.microsoft.com/office/drawing/2014/main" id="{6C7ECC9E-AE3B-497E-8564-04BCFFF1A6BC}"/>
                </a:ext>
              </a:extLst>
            </p:cNvPr>
            <p:cNvGrpSpPr/>
            <p:nvPr/>
          </p:nvGrpSpPr>
          <p:grpSpPr>
            <a:xfrm>
              <a:off x="3238836" y="2144194"/>
              <a:ext cx="412800" cy="27075"/>
              <a:chOff x="3388518" y="2144194"/>
              <a:chExt cx="256316" cy="27075"/>
            </a:xfrm>
            <a:grpFill/>
          </p:grpSpPr>
          <p:sp>
            <p:nvSpPr>
              <p:cNvPr id="164" name="Rectangle 163">
                <a:extLst>
                  <a:ext uri="{FF2B5EF4-FFF2-40B4-BE49-F238E27FC236}">
                    <a16:creationId xmlns:a16="http://schemas.microsoft.com/office/drawing/2014/main" id="{51DE31EB-AAF9-42DD-9EB5-CAB800F0E0B2}"/>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EB0CFB37-5564-49D9-90BD-7246F40CD84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C58152E9-24F2-4B7F-8784-356CDCF9DA9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2D58F4C9-BC9D-4BE0-9663-C03680CD3885}"/>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808C2EA-061B-454A-99D7-2AA4059FC3FE}"/>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E63FA845-C2FB-48A3-BBD4-863BB855F9ED}"/>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E8D4497E-5BBE-4CE3-81E7-FCE015A8AA4E}"/>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C42C34F-FC4E-4D5C-A25A-F5FE019AECC8}"/>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3" name="Oval 22">
            <a:extLst>
              <a:ext uri="{FF2B5EF4-FFF2-40B4-BE49-F238E27FC236}">
                <a16:creationId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9" name="Group 128">
            <a:extLst>
              <a:ext uri="{FF2B5EF4-FFF2-40B4-BE49-F238E27FC236}">
                <a16:creationId xmlns:a16="http://schemas.microsoft.com/office/drawing/2014/main" id="{453CC862-3DFF-48A9-81D3-91F643588B8D}"/>
              </a:ext>
            </a:extLst>
          </p:cNvPr>
          <p:cNvGrpSpPr/>
          <p:nvPr/>
        </p:nvGrpSpPr>
        <p:grpSpPr>
          <a:xfrm rot="5400000" flipV="1">
            <a:off x="5761276" y="3050643"/>
            <a:ext cx="712563" cy="77757"/>
            <a:chOff x="3238836" y="2099217"/>
            <a:chExt cx="1471277" cy="117030"/>
          </a:xfrm>
          <a:solidFill>
            <a:schemeClr val="bg1">
              <a:lumMod val="85000"/>
            </a:schemeClr>
          </a:solidFill>
        </p:grpSpPr>
        <p:sp>
          <p:nvSpPr>
            <p:cNvPr id="152" name="Arrow: Right 151">
              <a:extLst>
                <a:ext uri="{FF2B5EF4-FFF2-40B4-BE49-F238E27FC236}">
                  <a16:creationId xmlns:a16="http://schemas.microsoft.com/office/drawing/2014/main" id="{AB948A34-F17F-4E68-9C02-D41AB68CA9C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3" name="Group 152">
              <a:extLst>
                <a:ext uri="{FF2B5EF4-FFF2-40B4-BE49-F238E27FC236}">
                  <a16:creationId xmlns:a16="http://schemas.microsoft.com/office/drawing/2014/main" id="{4174FEEB-12F8-47A5-9270-BC4E8C04DB8B}"/>
                </a:ext>
              </a:extLst>
            </p:cNvPr>
            <p:cNvGrpSpPr/>
            <p:nvPr/>
          </p:nvGrpSpPr>
          <p:grpSpPr>
            <a:xfrm>
              <a:off x="3238836" y="2144194"/>
              <a:ext cx="412800" cy="27075"/>
              <a:chOff x="3388518" y="2144194"/>
              <a:chExt cx="256316" cy="27075"/>
            </a:xfrm>
            <a:grpFill/>
          </p:grpSpPr>
          <p:sp>
            <p:nvSpPr>
              <p:cNvPr id="154" name="Rectangle 153">
                <a:extLst>
                  <a:ext uri="{FF2B5EF4-FFF2-40B4-BE49-F238E27FC236}">
                    <a16:creationId xmlns:a16="http://schemas.microsoft.com/office/drawing/2014/main" id="{2730744B-00DE-4BC1-96A5-BCD33B0EC07A}"/>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BA28569D-D3A4-433B-B639-74394E4A1DBB}"/>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5DA482B6-6211-4D97-87BD-0330AF9A65C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246F0182-0D83-42BD-BEA6-AAC23A5F32C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58695802-CB67-4677-9E10-328B126DEF94}"/>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9AF1C061-E078-427E-BAF3-317522E4568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4FB8E11A-3F8B-4A37-81B9-C07DF537744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55452D4-B441-4586-A297-2E9EF0D7ACFD}"/>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5" name="Oval 24">
            <a:extLst>
              <a:ext uri="{FF2B5EF4-FFF2-40B4-BE49-F238E27FC236}">
                <a16:creationId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sp>
        <p:nvSpPr>
          <p:cNvPr id="27" name="Oval 26">
            <a:extLst>
              <a:ext uri="{FF2B5EF4-FFF2-40B4-BE49-F238E27FC236}">
                <a16:creationId xmlns:a16="http://schemas.microsoft.com/office/drawing/2014/main" id="{CFF1BA56-4855-4DB9-8A67-17EC0EBDEE64}"/>
              </a:ext>
            </a:extLst>
          </p:cNvPr>
          <p:cNvSpPr/>
          <p:nvPr/>
        </p:nvSpPr>
        <p:spPr>
          <a:xfrm>
            <a:off x="7670677" y="1492528"/>
            <a:ext cx="1252896"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0" name="Group 129">
            <a:extLst>
              <a:ext uri="{FF2B5EF4-FFF2-40B4-BE49-F238E27FC236}">
                <a16:creationId xmlns:a16="http://schemas.microsoft.com/office/drawing/2014/main" id="{DEC24C9C-DDDB-45E0-838D-3DB5B65A2962}"/>
              </a:ext>
            </a:extLst>
          </p:cNvPr>
          <p:cNvGrpSpPr/>
          <p:nvPr/>
        </p:nvGrpSpPr>
        <p:grpSpPr>
          <a:xfrm rot="5400000" flipV="1">
            <a:off x="7940844" y="3050643"/>
            <a:ext cx="712563" cy="77757"/>
            <a:chOff x="3238836" y="2099217"/>
            <a:chExt cx="1471277" cy="117030"/>
          </a:xfrm>
          <a:solidFill>
            <a:schemeClr val="bg1">
              <a:lumMod val="85000"/>
            </a:schemeClr>
          </a:solidFill>
        </p:grpSpPr>
        <p:sp>
          <p:nvSpPr>
            <p:cNvPr id="142" name="Arrow: Right 141">
              <a:extLst>
                <a:ext uri="{FF2B5EF4-FFF2-40B4-BE49-F238E27FC236}">
                  <a16:creationId xmlns:a16="http://schemas.microsoft.com/office/drawing/2014/main" id="{763A32DD-C251-4214-9508-873D3897790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3" name="Group 142">
              <a:extLst>
                <a:ext uri="{FF2B5EF4-FFF2-40B4-BE49-F238E27FC236}">
                  <a16:creationId xmlns:a16="http://schemas.microsoft.com/office/drawing/2014/main" id="{9904A54E-BF27-4813-BB4C-4FA3FDCC7A68}"/>
                </a:ext>
              </a:extLst>
            </p:cNvPr>
            <p:cNvGrpSpPr/>
            <p:nvPr/>
          </p:nvGrpSpPr>
          <p:grpSpPr>
            <a:xfrm>
              <a:off x="3238836" y="2144194"/>
              <a:ext cx="412800" cy="27075"/>
              <a:chOff x="3388518" y="2144194"/>
              <a:chExt cx="256316" cy="27075"/>
            </a:xfrm>
            <a:grpFill/>
          </p:grpSpPr>
          <p:sp>
            <p:nvSpPr>
              <p:cNvPr id="144" name="Rectangle 143">
                <a:extLst>
                  <a:ext uri="{FF2B5EF4-FFF2-40B4-BE49-F238E27FC236}">
                    <a16:creationId xmlns:a16="http://schemas.microsoft.com/office/drawing/2014/main" id="{7BB4DE1F-21F2-466B-B5BC-69FC6D275AA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70830EE7-6886-4DBD-9BC9-4EF0374CB434}"/>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C7278F9-7F4F-4E4E-9411-0B6CAA9D799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0CCDE03-0992-4B45-97B1-400C9156729E}"/>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44EB96F-8ABF-4430-9DE4-AFFF2EABA9D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4AF20BAF-B202-4E50-909F-38BD091E2A1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C58B1B55-9856-4DDE-890A-0B7421F5BC9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BF18CF0C-8052-4F2E-8A54-A8B07A7B05B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8" name="Freeform: Shape 27">
            <a:extLst>
              <a:ext uri="{FF2B5EF4-FFF2-40B4-BE49-F238E27FC236}">
                <a16:creationId xmlns:a16="http://schemas.microsoft.com/office/drawing/2014/main" id="{C25D0D4E-041B-487B-91D2-BFB81EEFE172}"/>
              </a:ext>
            </a:extLst>
          </p:cNvPr>
          <p:cNvSpPr/>
          <p:nvPr/>
        </p:nvSpPr>
        <p:spPr>
          <a:xfrm>
            <a:off x="7069850" y="2021313"/>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B26CC7C6-6134-4733-B39F-05266EDB0AF2}"/>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31" name="Group 130">
            <a:extLst>
              <a:ext uri="{FF2B5EF4-FFF2-40B4-BE49-F238E27FC236}">
                <a16:creationId xmlns:a16="http://schemas.microsoft.com/office/drawing/2014/main" id="{A61AFF4E-97A6-41F0-8484-EB4D2D798B20}"/>
              </a:ext>
            </a:extLst>
          </p:cNvPr>
          <p:cNvGrpSpPr/>
          <p:nvPr/>
        </p:nvGrpSpPr>
        <p:grpSpPr>
          <a:xfrm rot="5400000" flipV="1">
            <a:off x="10133112" y="3050643"/>
            <a:ext cx="712563" cy="77757"/>
            <a:chOff x="3238836" y="2099217"/>
            <a:chExt cx="1471277" cy="117030"/>
          </a:xfrm>
          <a:solidFill>
            <a:schemeClr val="bg1">
              <a:lumMod val="85000"/>
            </a:schemeClr>
          </a:solidFill>
        </p:grpSpPr>
        <p:sp>
          <p:nvSpPr>
            <p:cNvPr id="132" name="Arrow: Right 131">
              <a:extLst>
                <a:ext uri="{FF2B5EF4-FFF2-40B4-BE49-F238E27FC236}">
                  <a16:creationId xmlns:a16="http://schemas.microsoft.com/office/drawing/2014/main" id="{1C5AAED1-7AF9-407F-956D-6B05E42AEB05}"/>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75F4C655-5AA9-4C80-AF8B-7B9AD6958DEA}"/>
                </a:ext>
              </a:extLst>
            </p:cNvPr>
            <p:cNvGrpSpPr/>
            <p:nvPr/>
          </p:nvGrpSpPr>
          <p:grpSpPr>
            <a:xfrm>
              <a:off x="3238836" y="2144194"/>
              <a:ext cx="412800" cy="27075"/>
              <a:chOff x="3388518" y="2144194"/>
              <a:chExt cx="256316" cy="27075"/>
            </a:xfrm>
            <a:grpFill/>
          </p:grpSpPr>
          <p:sp>
            <p:nvSpPr>
              <p:cNvPr id="134" name="Rectangle 133">
                <a:extLst>
                  <a:ext uri="{FF2B5EF4-FFF2-40B4-BE49-F238E27FC236}">
                    <a16:creationId xmlns:a16="http://schemas.microsoft.com/office/drawing/2014/main" id="{30676500-77DB-418E-8454-7E58B78B4AB4}"/>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C371EF1E-BBE1-48EA-9B26-A4820C67C365}"/>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592FCB70-41A9-4FD3-93B6-28CF4DA59FB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C8FCACE2-A0D5-495F-A3CE-DA81B2758732}"/>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B4DD63F-D243-42EB-A30B-97B15FF4EBBF}"/>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647C9008-129D-4589-928D-973787D8567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B329F851-B398-49AF-8AF0-E18F17D62402}"/>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B0C899AC-7132-4B09-917E-684D6D3343F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9" name="Oval 28">
            <a:extLst>
              <a:ext uri="{FF2B5EF4-FFF2-40B4-BE49-F238E27FC236}">
                <a16:creationId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2AB922A8-858E-4F24-8B2B-02C860CD8F63}"/>
              </a:ext>
            </a:extLst>
          </p:cNvPr>
          <p:cNvGrpSpPr/>
          <p:nvPr/>
        </p:nvGrpSpPr>
        <p:grpSpPr>
          <a:xfrm>
            <a:off x="832214" y="3573498"/>
            <a:ext cx="10782273" cy="1318268"/>
            <a:chOff x="832214" y="4362064"/>
            <a:chExt cx="10782273" cy="1318268"/>
          </a:xfrm>
        </p:grpSpPr>
        <p:grpSp>
          <p:nvGrpSpPr>
            <p:cNvPr id="20" name="Group 19">
              <a:extLst>
                <a:ext uri="{FF2B5EF4-FFF2-40B4-BE49-F238E27FC236}">
                  <a16:creationId xmlns:a16="http://schemas.microsoft.com/office/drawing/2014/main" id="{B75C4534-45DB-4BE6-94D7-A89DDA23FFF7}"/>
                </a:ext>
              </a:extLst>
            </p:cNvPr>
            <p:cNvGrpSpPr/>
            <p:nvPr/>
          </p:nvGrpSpPr>
          <p:grpSpPr>
            <a:xfrm>
              <a:off x="832214" y="4362064"/>
              <a:ext cx="2062172" cy="1318268"/>
              <a:chOff x="832214" y="4362064"/>
              <a:chExt cx="2062172" cy="1318268"/>
            </a:xfrm>
          </p:grpSpPr>
          <p:sp>
            <p:nvSpPr>
              <p:cNvPr id="197" name="Rectangle 196">
                <a:extLst>
                  <a:ext uri="{FF2B5EF4-FFF2-40B4-BE49-F238E27FC236}">
                    <a16:creationId xmlns:a16="http://schemas.microsoft.com/office/drawing/2014/main" id="{CAB4FC46-581D-4D82-8240-90750601F6A0}"/>
                  </a:ext>
                </a:extLst>
              </p:cNvPr>
              <p:cNvSpPr/>
              <p:nvPr/>
            </p:nvSpPr>
            <p:spPr>
              <a:xfrm>
                <a:off x="832214" y="4362064"/>
                <a:ext cx="2062172" cy="63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Rockwell" panose="02060603020205020403" pitchFamily="18" charset="0"/>
                  </a:rPr>
                  <a:t>Run models with all data with injury type target</a:t>
                </a:r>
              </a:p>
            </p:txBody>
          </p:sp>
          <p:sp>
            <p:nvSpPr>
              <p:cNvPr id="198" name="Rectangle 197">
                <a:extLst>
                  <a:ext uri="{FF2B5EF4-FFF2-40B4-BE49-F238E27FC236}">
                    <a16:creationId xmlns:a16="http://schemas.microsoft.com/office/drawing/2014/main" id="{819DD643-B67D-4E96-B336-787053C61869}"/>
                  </a:ext>
                </a:extLst>
              </p:cNvPr>
              <p:cNvSpPr/>
              <p:nvPr/>
            </p:nvSpPr>
            <p:spPr>
              <a:xfrm>
                <a:off x="983397" y="5015896"/>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Results indicate over fitting and unclear results.  Need to rethink the target.  Pivot to use Accident Class.</a:t>
                </a:r>
              </a:p>
            </p:txBody>
          </p:sp>
        </p:grpSp>
        <p:grpSp>
          <p:nvGrpSpPr>
            <p:cNvPr id="38" name="Group 37">
              <a:extLst>
                <a:ext uri="{FF2B5EF4-FFF2-40B4-BE49-F238E27FC236}">
                  <a16:creationId xmlns:a16="http://schemas.microsoft.com/office/drawing/2014/main" id="{EC124582-CFBF-42AE-8719-CE1F1C0476C9}"/>
                </a:ext>
              </a:extLst>
            </p:cNvPr>
            <p:cNvGrpSpPr/>
            <p:nvPr/>
          </p:nvGrpSpPr>
          <p:grpSpPr>
            <a:xfrm>
              <a:off x="9330307" y="4362064"/>
              <a:ext cx="2284180" cy="1316190"/>
              <a:chOff x="9330307" y="4362064"/>
              <a:chExt cx="2284180" cy="1316190"/>
            </a:xfrm>
          </p:grpSpPr>
          <p:sp>
            <p:nvSpPr>
              <p:cNvPr id="189" name="Rectangle 188">
                <a:extLst>
                  <a:ext uri="{FF2B5EF4-FFF2-40B4-BE49-F238E27FC236}">
                    <a16:creationId xmlns:a16="http://schemas.microsoft.com/office/drawing/2014/main" id="{33D790ED-9029-47D2-BB2E-CA3BE6A4DE05}"/>
                  </a:ext>
                </a:extLst>
              </p:cNvPr>
              <p:cNvSpPr/>
              <p:nvPr/>
            </p:nvSpPr>
            <p:spPr>
              <a:xfrm>
                <a:off x="9330307" y="4362064"/>
                <a:ext cx="2284180"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Success</a:t>
                </a:r>
                <a:br>
                  <a:rPr lang="en-US" sz="1400" b="1" dirty="0">
                    <a:solidFill>
                      <a:prstClr val="black"/>
                    </a:solidFill>
                    <a:latin typeface="Rockwell" panose="02060603020205020403" pitchFamily="18" charset="0"/>
                  </a:rPr>
                </a:br>
                <a:r>
                  <a:rPr lang="en-US" sz="1400" b="1" dirty="0">
                    <a:solidFill>
                      <a:prstClr val="black"/>
                    </a:solidFill>
                    <a:latin typeface="Rockwell" panose="02060603020205020403" pitchFamily="18" charset="0"/>
                  </a:rPr>
                  <a:t>Use Over &amp; Under-sampling</a:t>
                </a:r>
                <a:endParaRPr kumimoji="0" lang="en-US" sz="1400" b="1" i="0" u="none" strike="noStrike" kern="1200" cap="none" spc="0" normalizeH="0" baseline="0" noProof="0" dirty="0">
                  <a:ln>
                    <a:noFill/>
                  </a:ln>
                  <a:solidFill>
                    <a:prstClr val="black"/>
                  </a:solidFill>
                  <a:effectLst/>
                  <a:uLnTx/>
                  <a:uFillTx/>
                  <a:latin typeface="Rockwell" panose="02060603020205020403" pitchFamily="18" charset="0"/>
                </a:endParaRPr>
              </a:p>
            </p:txBody>
          </p:sp>
          <p:sp>
            <p:nvSpPr>
              <p:cNvPr id="190" name="Rectangle 189">
                <a:extLst>
                  <a:ext uri="{FF2B5EF4-FFF2-40B4-BE49-F238E27FC236}">
                    <a16:creationId xmlns:a16="http://schemas.microsoft.com/office/drawing/2014/main" id="{1E349DC5-223E-4879-A0FF-85A1913D3091}"/>
                  </a:ext>
                </a:extLst>
              </p:cNvPr>
              <p:cNvSpPr/>
              <p:nvPr/>
            </p:nvSpPr>
            <p:spPr>
              <a:xfrm>
                <a:off x="9635370" y="501381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Correct class imbalance </a:t>
                </a:r>
                <a:r>
                  <a:rPr lang="en-US" sz="1000" i="1" kern="0" dirty="0">
                    <a:solidFill>
                      <a:prstClr val="black">
                        <a:lumMod val="65000"/>
                        <a:lumOff val="35000"/>
                      </a:prstClr>
                    </a:solidFill>
                    <a:latin typeface="Rockwell" panose="02060603020205020403" pitchFamily="18" charset="0"/>
                    <a:cs typeface="Arial" panose="020B0604020202020204" pitchFamily="34" charset="0"/>
                  </a:rPr>
                  <a:t>by over sampling fatalities and under sampling non-fatal accidents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3" name="Group 32">
              <a:extLst>
                <a:ext uri="{FF2B5EF4-FFF2-40B4-BE49-F238E27FC236}">
                  <a16:creationId xmlns:a16="http://schemas.microsoft.com/office/drawing/2014/main" id="{99F10830-D484-458F-B712-6654EB1EBF7C}"/>
                </a:ext>
              </a:extLst>
            </p:cNvPr>
            <p:cNvGrpSpPr/>
            <p:nvPr/>
          </p:nvGrpSpPr>
          <p:grpSpPr>
            <a:xfrm>
              <a:off x="2977724" y="4362064"/>
              <a:ext cx="1931161" cy="1318268"/>
              <a:chOff x="2977724" y="4362064"/>
              <a:chExt cx="1931161" cy="1318268"/>
            </a:xfrm>
          </p:grpSpPr>
          <p:sp>
            <p:nvSpPr>
              <p:cNvPr id="206" name="Rectangle 205">
                <a:extLst>
                  <a:ext uri="{FF2B5EF4-FFF2-40B4-BE49-F238E27FC236}">
                    <a16:creationId xmlns:a16="http://schemas.microsoft.com/office/drawing/2014/main" id="{08B66E7E-455C-46C1-82A1-0A45DDF71D77}"/>
                  </a:ext>
                </a:extLst>
              </p:cNvPr>
              <p:cNvSpPr/>
              <p:nvPr/>
            </p:nvSpPr>
            <p:spPr>
              <a:xfrm>
                <a:off x="3284833" y="4362064"/>
                <a:ext cx="1301697" cy="631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Target Accident Class</a:t>
                </a:r>
              </a:p>
            </p:txBody>
          </p:sp>
          <p:sp>
            <p:nvSpPr>
              <p:cNvPr id="207" name="Rectangle 206">
                <a:extLst>
                  <a:ext uri="{FF2B5EF4-FFF2-40B4-BE49-F238E27FC236}">
                    <a16:creationId xmlns:a16="http://schemas.microsoft.com/office/drawing/2014/main" id="{7C34F483-F5E6-4453-AF41-28889E0AAD3B}"/>
                  </a:ext>
                </a:extLst>
              </p:cNvPr>
              <p:cNvSpPr/>
              <p:nvPr/>
            </p:nvSpPr>
            <p:spPr>
              <a:xfrm>
                <a:off x="2977724" y="5015896"/>
                <a:ext cx="1931161"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1" kern="0" dirty="0">
                    <a:solidFill>
                      <a:prstClr val="black">
                        <a:lumMod val="65000"/>
                        <a:lumOff val="35000"/>
                      </a:prstClr>
                    </a:solidFill>
                    <a:latin typeface="Rockwell" panose="02060603020205020403" pitchFamily="18" charset="0"/>
                    <a:cs typeface="Arial" panose="020B0604020202020204" pitchFamily="34" charset="0"/>
                  </a:rPr>
                  <a:t>Continued with label encoding.  High F1, precision &amp; recall on Non-Fatal predictions.  Poor Fatal predictions.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4" name="Group 33">
              <a:extLst>
                <a:ext uri="{FF2B5EF4-FFF2-40B4-BE49-F238E27FC236}">
                  <a16:creationId xmlns:a16="http://schemas.microsoft.com/office/drawing/2014/main" id="{423F08BD-680B-42EB-ABBC-6F74B5BA045F}"/>
                </a:ext>
              </a:extLst>
            </p:cNvPr>
            <p:cNvGrpSpPr/>
            <p:nvPr/>
          </p:nvGrpSpPr>
          <p:grpSpPr>
            <a:xfrm>
              <a:off x="5207387" y="4362064"/>
              <a:ext cx="2019583" cy="1316190"/>
              <a:chOff x="5207387" y="4362064"/>
              <a:chExt cx="2019583" cy="1316190"/>
            </a:xfrm>
          </p:grpSpPr>
          <p:sp>
            <p:nvSpPr>
              <p:cNvPr id="208" name="Rectangle 207">
                <a:extLst>
                  <a:ext uri="{FF2B5EF4-FFF2-40B4-BE49-F238E27FC236}">
                    <a16:creationId xmlns:a16="http://schemas.microsoft.com/office/drawing/2014/main" id="{60A24AAF-C7F2-48FA-81A7-FE7DD149393E}"/>
                  </a:ext>
                </a:extLst>
              </p:cNvPr>
              <p:cNvSpPr/>
              <p:nvPr/>
            </p:nvSpPr>
            <p:spPr>
              <a:xfrm>
                <a:off x="5322987" y="4362064"/>
                <a:ext cx="1520022"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Change encoding</a:t>
                </a:r>
              </a:p>
            </p:txBody>
          </p:sp>
          <p:sp>
            <p:nvSpPr>
              <p:cNvPr id="209" name="Rectangle 208">
                <a:extLst>
                  <a:ext uri="{FF2B5EF4-FFF2-40B4-BE49-F238E27FC236}">
                    <a16:creationId xmlns:a16="http://schemas.microsoft.com/office/drawing/2014/main" id="{5B70438F-3B32-4C9B-8145-70D788E63BC2}"/>
                  </a:ext>
                </a:extLst>
              </p:cNvPr>
              <p:cNvSpPr/>
              <p:nvPr/>
            </p:nvSpPr>
            <p:spPr>
              <a:xfrm>
                <a:off x="5207387" y="5013818"/>
                <a:ext cx="2019583"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Dig-in and make changes to remove any bias in the category encoding switch to one hot encoding from Label encoding</a:t>
                </a:r>
              </a:p>
            </p:txBody>
          </p:sp>
        </p:grpSp>
        <p:grpSp>
          <p:nvGrpSpPr>
            <p:cNvPr id="35" name="Group 34">
              <a:extLst>
                <a:ext uri="{FF2B5EF4-FFF2-40B4-BE49-F238E27FC236}">
                  <a16:creationId xmlns:a16="http://schemas.microsoft.com/office/drawing/2014/main" id="{7A0ADC2E-2883-4ACE-8F5F-1FF5872DA616}"/>
                </a:ext>
              </a:extLst>
            </p:cNvPr>
            <p:cNvGrpSpPr/>
            <p:nvPr/>
          </p:nvGrpSpPr>
          <p:grpSpPr>
            <a:xfrm>
              <a:off x="7459144" y="4362064"/>
              <a:ext cx="1708047" cy="1302560"/>
              <a:chOff x="7459144" y="4362064"/>
              <a:chExt cx="1708047" cy="1302560"/>
            </a:xfrm>
          </p:grpSpPr>
          <p:sp>
            <p:nvSpPr>
              <p:cNvPr id="210" name="Rectangle 209">
                <a:extLst>
                  <a:ext uri="{FF2B5EF4-FFF2-40B4-BE49-F238E27FC236}">
                    <a16:creationId xmlns:a16="http://schemas.microsoft.com/office/drawing/2014/main" id="{34C6DC7C-AF48-4900-92F0-E2A974B1999D}"/>
                  </a:ext>
                </a:extLst>
              </p:cNvPr>
              <p:cNvSpPr/>
              <p:nvPr/>
            </p:nvSpPr>
            <p:spPr>
              <a:xfrm>
                <a:off x="7518100" y="4362064"/>
                <a:ext cx="1520022" cy="507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Remove Features</a:t>
                </a:r>
              </a:p>
            </p:txBody>
          </p:sp>
          <p:sp>
            <p:nvSpPr>
              <p:cNvPr id="211" name="Rectangle 210">
                <a:extLst>
                  <a:ext uri="{FF2B5EF4-FFF2-40B4-BE49-F238E27FC236}">
                    <a16:creationId xmlns:a16="http://schemas.microsoft.com/office/drawing/2014/main" id="{84E1AB87-7614-41CA-A3FF-A8E94D99130B}"/>
                  </a:ext>
                </a:extLst>
              </p:cNvPr>
              <p:cNvSpPr/>
              <p:nvPr/>
            </p:nvSpPr>
            <p:spPr>
              <a:xfrm>
                <a:off x="7459144" y="500018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Remove features related to driver and focus on overall accident features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i="1" kern="0" dirty="0">
                  <a:solidFill>
                    <a:prstClr val="black">
                      <a:lumMod val="65000"/>
                      <a:lumOff val="35000"/>
                    </a:prstClr>
                  </a:solidFill>
                  <a:latin typeface="Rockwell" panose="02060603020205020403" pitchFamily="18" charset="0"/>
                  <a:cs typeface="Arial" panose="020B0604020202020204" pitchFamily="34" charset="0"/>
                </a:endParaRPr>
              </a:p>
            </p:txBody>
          </p:sp>
        </p:grpSp>
      </p:grpSp>
      <p:grpSp>
        <p:nvGrpSpPr>
          <p:cNvPr id="191" name="Group 190">
            <a:extLst>
              <a:ext uri="{FF2B5EF4-FFF2-40B4-BE49-F238E27FC236}">
                <a16:creationId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17" name="Group 216">
            <a:extLst>
              <a:ext uri="{FF2B5EF4-FFF2-40B4-BE49-F238E27FC236}">
                <a16:creationId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6" name="Group 225">
            <a:extLst>
              <a:ext uri="{FF2B5EF4-FFF2-40B4-BE49-F238E27FC236}">
                <a16:creationId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 name="Group 2">
            <a:extLst>
              <a:ext uri="{FF2B5EF4-FFF2-40B4-BE49-F238E27FC236}">
                <a16:creationId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DBE44C83-0F02-4D11-B84F-629AEBE2BD67}"/>
              </a:ext>
            </a:extLst>
          </p:cNvPr>
          <p:cNvGrpSpPr/>
          <p:nvPr/>
        </p:nvGrpSpPr>
        <p:grpSpPr>
          <a:xfrm>
            <a:off x="8006486" y="1763180"/>
            <a:ext cx="628719" cy="810974"/>
            <a:chOff x="7938469" y="769806"/>
            <a:chExt cx="657133" cy="915852"/>
          </a:xfrm>
        </p:grpSpPr>
        <p:grpSp>
          <p:nvGrpSpPr>
            <p:cNvPr id="233" name="Group 232">
              <a:extLst>
                <a:ext uri="{FF2B5EF4-FFF2-40B4-BE49-F238E27FC236}">
                  <a16:creationId xmlns:a16="http://schemas.microsoft.com/office/drawing/2014/main" id="{93E2C0AD-6217-4065-B343-D6D9A93E3E3C}"/>
                </a:ext>
              </a:extLst>
            </p:cNvPr>
            <p:cNvGrpSpPr/>
            <p:nvPr/>
          </p:nvGrpSpPr>
          <p:grpSpPr>
            <a:xfrm>
              <a:off x="7938469" y="792230"/>
              <a:ext cx="657133" cy="893428"/>
              <a:chOff x="6627812" y="1592067"/>
              <a:chExt cx="3584373" cy="5265933"/>
            </a:xfrm>
          </p:grpSpPr>
          <p:grpSp>
            <p:nvGrpSpPr>
              <p:cNvPr id="234" name="Group 41">
                <a:extLst>
                  <a:ext uri="{FF2B5EF4-FFF2-40B4-BE49-F238E27FC236}">
                    <a16:creationId xmlns:a16="http://schemas.microsoft.com/office/drawing/2014/main" id="{444499E6-F55C-4BED-88DD-4F04333CA0EF}"/>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36" name="Rectangle 235">
                  <a:extLst>
                    <a:ext uri="{FF2B5EF4-FFF2-40B4-BE49-F238E27FC236}">
                      <a16:creationId xmlns:a16="http://schemas.microsoft.com/office/drawing/2014/main" id="{8F50672D-4DED-43B3-ADE6-FD3D5F09D7E6}"/>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7" name="Group 51">
                  <a:extLst>
                    <a:ext uri="{FF2B5EF4-FFF2-40B4-BE49-F238E27FC236}">
                      <a16:creationId xmlns:a16="http://schemas.microsoft.com/office/drawing/2014/main" id="{1FAEA178-9851-4ED0-9315-6168708364D8}"/>
                    </a:ext>
                  </a:extLst>
                </p:cNvPr>
                <p:cNvGrpSpPr/>
                <p:nvPr/>
              </p:nvGrpSpPr>
              <p:grpSpPr>
                <a:xfrm>
                  <a:off x="1217612" y="1592067"/>
                  <a:ext cx="3584373" cy="3598790"/>
                  <a:chOff x="1217612" y="1592067"/>
                  <a:chExt cx="3584373" cy="3598790"/>
                </a:xfrm>
              </p:grpSpPr>
              <p:grpSp>
                <p:nvGrpSpPr>
                  <p:cNvPr id="238" name="Group 2">
                    <a:extLst>
                      <a:ext uri="{FF2B5EF4-FFF2-40B4-BE49-F238E27FC236}">
                        <a16:creationId xmlns:a16="http://schemas.microsoft.com/office/drawing/2014/main" id="{52FA840A-DCAF-4AD9-B54B-BE83D96FD88E}"/>
                      </a:ext>
                    </a:extLst>
                  </p:cNvPr>
                  <p:cNvGrpSpPr/>
                  <p:nvPr/>
                </p:nvGrpSpPr>
                <p:grpSpPr>
                  <a:xfrm>
                    <a:off x="1217612" y="1600200"/>
                    <a:ext cx="3584373" cy="3590657"/>
                    <a:chOff x="1138238" y="4137025"/>
                    <a:chExt cx="2716213" cy="2720975"/>
                  </a:xfrm>
                </p:grpSpPr>
                <p:sp>
                  <p:nvSpPr>
                    <p:cNvPr id="240" name="Freeform 207">
                      <a:extLst>
                        <a:ext uri="{FF2B5EF4-FFF2-40B4-BE49-F238E27FC236}">
                          <a16:creationId xmlns:a16="http://schemas.microsoft.com/office/drawing/2014/main" id="{441DA6FA-8763-47E3-95E0-8042BD43AF2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08">
                      <a:extLst>
                        <a:ext uri="{FF2B5EF4-FFF2-40B4-BE49-F238E27FC236}">
                          <a16:creationId xmlns:a16="http://schemas.microsoft.com/office/drawing/2014/main" id="{DEC33EE1-C580-481B-A3BF-DD40C9BB2C68}"/>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39" name="Freeform 26">
                    <a:extLst>
                      <a:ext uri="{FF2B5EF4-FFF2-40B4-BE49-F238E27FC236}">
                        <a16:creationId xmlns:a16="http://schemas.microsoft.com/office/drawing/2014/main" id="{0027CC5E-EFB2-4BB2-87A8-D25A47101660}"/>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35" name="Freeform 6">
                <a:extLst>
                  <a:ext uri="{FF2B5EF4-FFF2-40B4-BE49-F238E27FC236}">
                    <a16:creationId xmlns:a16="http://schemas.microsoft.com/office/drawing/2014/main" id="{9F753A22-99C5-4DE8-A6E3-509C66EC2585}"/>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6" name="Picture 5">
              <a:extLst>
                <a:ext uri="{FF2B5EF4-FFF2-40B4-BE49-F238E27FC236}">
                  <a16:creationId xmlns:a16="http://schemas.microsoft.com/office/drawing/2014/main" id="{C7360C74-8C05-4C3B-8707-7DEB0FE6967C}"/>
                </a:ext>
              </a:extLst>
            </p:cNvPr>
            <p:cNvPicPr>
              <a:picLocks noChangeAspect="1"/>
            </p:cNvPicPr>
            <p:nvPr/>
          </p:nvPicPr>
          <p:blipFill>
            <a:blip r:embed="rId4"/>
            <a:stretch>
              <a:fillRect/>
            </a:stretch>
          </p:blipFill>
          <p:spPr>
            <a:xfrm>
              <a:off x="7938469" y="769806"/>
              <a:ext cx="648312" cy="635171"/>
            </a:xfrm>
            <a:prstGeom prst="rect">
              <a:avLst/>
            </a:prstGeom>
          </p:spPr>
        </p:pic>
      </p:grpSp>
      <p:pic>
        <p:nvPicPr>
          <p:cNvPr id="79" name="Picture 78">
            <a:extLst>
              <a:ext uri="{FF2B5EF4-FFF2-40B4-BE49-F238E27FC236}">
                <a16:creationId xmlns:a16="http://schemas.microsoft.com/office/drawing/2014/main" id="{F65E6A46-2A28-4862-B35D-5362DD7C721B}"/>
              </a:ext>
            </a:extLst>
          </p:cNvPr>
          <p:cNvPicPr>
            <a:picLocks noChangeAspect="1"/>
          </p:cNvPicPr>
          <p:nvPr/>
        </p:nvPicPr>
        <p:blipFill rotWithShape="1">
          <a:blip r:embed="rId5"/>
          <a:srcRect l="13118"/>
          <a:stretch/>
        </p:blipFill>
        <p:spPr>
          <a:xfrm>
            <a:off x="2996866" y="5038907"/>
            <a:ext cx="2155193" cy="1336047"/>
          </a:xfrm>
          <a:prstGeom prst="rect">
            <a:avLst/>
          </a:prstGeom>
        </p:spPr>
      </p:pic>
      <p:pic>
        <p:nvPicPr>
          <p:cNvPr id="8" name="Picture 7">
            <a:extLst>
              <a:ext uri="{FF2B5EF4-FFF2-40B4-BE49-F238E27FC236}">
                <a16:creationId xmlns:a16="http://schemas.microsoft.com/office/drawing/2014/main" id="{AD4C908F-F767-48A8-AAF6-0B50580B453D}"/>
              </a:ext>
            </a:extLst>
          </p:cNvPr>
          <p:cNvPicPr>
            <a:picLocks noChangeAspect="1"/>
          </p:cNvPicPr>
          <p:nvPr/>
        </p:nvPicPr>
        <p:blipFill>
          <a:blip r:embed="rId6"/>
          <a:stretch>
            <a:fillRect/>
          </a:stretch>
        </p:blipFill>
        <p:spPr>
          <a:xfrm>
            <a:off x="688719" y="5116327"/>
            <a:ext cx="2062172" cy="1354332"/>
          </a:xfrm>
          <a:prstGeom prst="rect">
            <a:avLst/>
          </a:prstGeom>
        </p:spPr>
      </p:pic>
      <p:pic>
        <p:nvPicPr>
          <p:cNvPr id="10" name="Picture 9">
            <a:extLst>
              <a:ext uri="{FF2B5EF4-FFF2-40B4-BE49-F238E27FC236}">
                <a16:creationId xmlns:a16="http://schemas.microsoft.com/office/drawing/2014/main" id="{B9DA0A1E-5EE2-46B7-96DA-8690B22A818D}"/>
              </a:ext>
            </a:extLst>
          </p:cNvPr>
          <p:cNvPicPr>
            <a:picLocks noChangeAspect="1"/>
          </p:cNvPicPr>
          <p:nvPr/>
        </p:nvPicPr>
        <p:blipFill>
          <a:blip r:embed="rId7"/>
          <a:stretch>
            <a:fillRect/>
          </a:stretch>
        </p:blipFill>
        <p:spPr>
          <a:xfrm>
            <a:off x="6117556" y="5116327"/>
            <a:ext cx="2220651" cy="1248141"/>
          </a:xfrm>
          <a:prstGeom prst="rect">
            <a:avLst/>
          </a:prstGeom>
        </p:spPr>
      </p:pic>
      <p:pic>
        <p:nvPicPr>
          <p:cNvPr id="199" name="Picture 198">
            <a:extLst>
              <a:ext uri="{FF2B5EF4-FFF2-40B4-BE49-F238E27FC236}">
                <a16:creationId xmlns:a16="http://schemas.microsoft.com/office/drawing/2014/main" id="{E8CF7F4B-FEEC-4436-B2AD-85ED53589ABC}"/>
              </a:ext>
            </a:extLst>
          </p:cNvPr>
          <p:cNvPicPr>
            <a:picLocks noChangeAspect="1"/>
          </p:cNvPicPr>
          <p:nvPr/>
        </p:nvPicPr>
        <p:blipFill>
          <a:blip r:embed="rId8"/>
          <a:stretch>
            <a:fillRect/>
          </a:stretch>
        </p:blipFill>
        <p:spPr>
          <a:xfrm>
            <a:off x="9178425" y="5116327"/>
            <a:ext cx="2324856" cy="1242250"/>
          </a:xfrm>
          <a:prstGeom prst="rect">
            <a:avLst/>
          </a:prstGeom>
        </p:spPr>
      </p:pic>
    </p:spTree>
    <p:extLst>
      <p:ext uri="{BB962C8B-B14F-4D97-AF65-F5344CB8AC3E}">
        <p14:creationId xmlns:p14="http://schemas.microsoft.com/office/powerpoint/2010/main" val="3534565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8" name="TextBox 17">
            <a:extLst>
              <a:ext uri="{FF2B5EF4-FFF2-40B4-BE49-F238E27FC236}">
                <a16:creationId xmlns:a16="http://schemas.microsoft.com/office/drawing/2014/main" id="{81671006-98DF-4471-91FF-471AA1FBC435}"/>
              </a:ext>
            </a:extLst>
          </p:cNvPr>
          <p:cNvSpPr txBox="1"/>
          <p:nvPr/>
        </p:nvSpPr>
        <p:spPr>
          <a:xfrm>
            <a:off x="2680368" y="1563568"/>
            <a:ext cx="4252284" cy="4071627"/>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first stage involved keeping the majority of features with a fe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w exceptions where the data could not be defined.</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data definitions for each raw file are found in the dataset folder</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models were pre-selected and include:</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Random Forest</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Gradient Boosted Tree</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 size for the split into training and testing sets was not specified and therefore defaults to 25% with scikit-learn.  Using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Train_size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or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test_size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the split can be specified.</a:t>
            </a: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The net result of this first run produced good performance on 3 of the 5 targets.</a:t>
            </a: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C4FD996-4783-4457-A8B0-BB9943BDC1FF}"/>
              </a:ext>
            </a:extLst>
          </p:cNvPr>
          <p:cNvPicPr>
            <a:picLocks noChangeAspect="1"/>
          </p:cNvPicPr>
          <p:nvPr/>
        </p:nvPicPr>
        <p:blipFill>
          <a:blip r:embed="rId3"/>
          <a:stretch>
            <a:fillRect/>
          </a:stretch>
        </p:blipFill>
        <p:spPr>
          <a:xfrm>
            <a:off x="7772099" y="1563569"/>
            <a:ext cx="3292244" cy="2779832"/>
          </a:xfrm>
          <a:prstGeom prst="rect">
            <a:avLst/>
          </a:prstGeom>
        </p:spPr>
      </p:pic>
      <p:grpSp>
        <p:nvGrpSpPr>
          <p:cNvPr id="23" name="Group 22">
            <a:extLst>
              <a:ext uri="{FF2B5EF4-FFF2-40B4-BE49-F238E27FC236}">
                <a16:creationId xmlns:a16="http://schemas.microsoft.com/office/drawing/2014/main" id="{E936F24F-DD75-455E-BC60-68F9BB5C06D4}"/>
              </a:ext>
            </a:extLst>
          </p:cNvPr>
          <p:cNvGrpSpPr/>
          <p:nvPr/>
        </p:nvGrpSpPr>
        <p:grpSpPr>
          <a:xfrm flipV="1">
            <a:off x="6968810" y="1824880"/>
            <a:ext cx="712563" cy="77757"/>
            <a:chOff x="3238836" y="2099217"/>
            <a:chExt cx="1471277" cy="117030"/>
          </a:xfrm>
          <a:solidFill>
            <a:schemeClr val="bg1">
              <a:lumMod val="85000"/>
            </a:schemeClr>
          </a:solidFill>
        </p:grpSpPr>
        <p:sp>
          <p:nvSpPr>
            <p:cNvPr id="24" name="Arrow: Right 23">
              <a:extLst>
                <a:ext uri="{FF2B5EF4-FFF2-40B4-BE49-F238E27FC236}">
                  <a16:creationId xmlns:a16="http://schemas.microsoft.com/office/drawing/2014/main" id="{525EEDF6-2242-4270-947B-516B5E88B9E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56B26DFB-7F79-4E23-B35A-C15171F06376}"/>
                </a:ext>
              </a:extLst>
            </p:cNvPr>
            <p:cNvGrpSpPr/>
            <p:nvPr/>
          </p:nvGrpSpPr>
          <p:grpSpPr>
            <a:xfrm>
              <a:off x="3238836" y="2144194"/>
              <a:ext cx="412800" cy="27075"/>
              <a:chOff x="3388518" y="2144194"/>
              <a:chExt cx="256316" cy="27075"/>
            </a:xfrm>
            <a:grpFill/>
          </p:grpSpPr>
          <p:sp>
            <p:nvSpPr>
              <p:cNvPr id="26" name="Rectangle 25">
                <a:extLst>
                  <a:ext uri="{FF2B5EF4-FFF2-40B4-BE49-F238E27FC236}">
                    <a16:creationId xmlns:a16="http://schemas.microsoft.com/office/drawing/2014/main" id="{F16FD44A-F8C2-4B67-80EE-76856EE8951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4D65DE9C-8CF9-4BE3-86B1-8A5AB320BA5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5A1ED67-8EE7-4CE2-885C-8AF0DD487912}"/>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ED22166-FA48-4D6B-AF24-23F55D1C0798}"/>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479EC34-04E5-48DC-8CF4-3A949B4A72AC}"/>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3604E18-B841-4112-8CA7-3CF578FD7CC5}"/>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BE3A086F-258B-4060-B800-361E4EBC6A1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5F6F6DEA-4B49-4230-89CA-7284FDACF43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4" name="Picture 33">
            <a:extLst>
              <a:ext uri="{FF2B5EF4-FFF2-40B4-BE49-F238E27FC236}">
                <a16:creationId xmlns:a16="http://schemas.microsoft.com/office/drawing/2014/main" id="{0E9B86FD-D2A2-4624-9BDD-22FEAB228FF8}"/>
              </a:ext>
            </a:extLst>
          </p:cNvPr>
          <p:cNvPicPr>
            <a:picLocks noChangeAspect="1"/>
          </p:cNvPicPr>
          <p:nvPr/>
        </p:nvPicPr>
        <p:blipFill>
          <a:blip r:embed="rId4"/>
          <a:stretch>
            <a:fillRect/>
          </a:stretch>
        </p:blipFill>
        <p:spPr>
          <a:xfrm>
            <a:off x="7772099" y="4513928"/>
            <a:ext cx="3292244" cy="2162182"/>
          </a:xfrm>
          <a:prstGeom prst="rect">
            <a:avLst/>
          </a:prstGeom>
        </p:spPr>
      </p:pic>
      <p:grpSp>
        <p:nvGrpSpPr>
          <p:cNvPr id="35" name="Group 34">
            <a:extLst>
              <a:ext uri="{FF2B5EF4-FFF2-40B4-BE49-F238E27FC236}">
                <a16:creationId xmlns:a16="http://schemas.microsoft.com/office/drawing/2014/main" id="{66159A94-6B10-4A82-AF6B-34E76A21EA73}"/>
              </a:ext>
            </a:extLst>
          </p:cNvPr>
          <p:cNvGrpSpPr/>
          <p:nvPr/>
        </p:nvGrpSpPr>
        <p:grpSpPr>
          <a:xfrm flipV="1">
            <a:off x="6932652" y="4872626"/>
            <a:ext cx="712563" cy="77757"/>
            <a:chOff x="3238836" y="2099217"/>
            <a:chExt cx="1471277" cy="117030"/>
          </a:xfrm>
          <a:solidFill>
            <a:schemeClr val="bg1">
              <a:lumMod val="85000"/>
            </a:schemeClr>
          </a:solidFill>
        </p:grpSpPr>
        <p:sp>
          <p:nvSpPr>
            <p:cNvPr id="36" name="Arrow: Right 35">
              <a:extLst>
                <a:ext uri="{FF2B5EF4-FFF2-40B4-BE49-F238E27FC236}">
                  <a16:creationId xmlns:a16="http://schemas.microsoft.com/office/drawing/2014/main" id="{F94DB2FD-5D2B-4779-B20E-8E1659A796B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77CF61B8-5319-4CB9-BE83-1E578FCBF4E5}"/>
                </a:ext>
              </a:extLst>
            </p:cNvPr>
            <p:cNvGrpSpPr/>
            <p:nvPr/>
          </p:nvGrpSpPr>
          <p:grpSpPr>
            <a:xfrm>
              <a:off x="3238836" y="2144194"/>
              <a:ext cx="412800" cy="27075"/>
              <a:chOff x="3388518" y="2144194"/>
              <a:chExt cx="256316" cy="27075"/>
            </a:xfrm>
            <a:grpFill/>
          </p:grpSpPr>
          <p:sp>
            <p:nvSpPr>
              <p:cNvPr id="38" name="Rectangle 37">
                <a:extLst>
                  <a:ext uri="{FF2B5EF4-FFF2-40B4-BE49-F238E27FC236}">
                    <a16:creationId xmlns:a16="http://schemas.microsoft.com/office/drawing/2014/main" id="{B765F1C9-E968-4290-95F2-41380A3D5A5E}"/>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4B38A019-DA66-449A-B1E6-FB69443972EA}"/>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530E383-89D9-4C01-B061-CC192EAAEA3F}"/>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414EC0E-8637-428F-B32E-FB4BFB325E8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CF770631-1CCF-4DCA-9888-6E1ACE2C8F80}"/>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631E86E0-BEBC-486E-95E3-18AE6F548C1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E6CE012E-F035-44E0-8707-57A430A2FB2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19CDDC74-BB9A-4708-8B09-6E9C3ED0EBC4}"/>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308374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a:t>
                </a:r>
                <a:r>
                  <a:rPr lang="en-US" sz="3200" dirty="0">
                    <a:solidFill>
                      <a:prstClr val="black">
                        <a:lumMod val="75000"/>
                        <a:lumOff val="25000"/>
                      </a:prstClr>
                    </a:solidFill>
                    <a:latin typeface="Rockwell" panose="02060603020205020403" pitchFamily="18" charset="0"/>
                  </a:rPr>
                  <a:t>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3193A0C6-F555-4CCD-B59B-51A5018077F0}"/>
              </a:ext>
            </a:extLst>
          </p:cNvPr>
          <p:cNvGrpSpPr/>
          <p:nvPr/>
        </p:nvGrpSpPr>
        <p:grpSpPr>
          <a:xfrm>
            <a:off x="668990" y="1492528"/>
            <a:ext cx="1835640" cy="1646191"/>
            <a:chOff x="2750891" y="1492528"/>
            <a:chExt cx="1835640" cy="1646191"/>
          </a:xfrm>
        </p:grpSpPr>
        <p:sp>
          <p:nvSpPr>
            <p:cNvPr id="23" name="Oval 22">
              <a:extLst>
                <a:ext uri="{FF2B5EF4-FFF2-40B4-BE49-F238E27FC236}">
                  <a16:creationId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26" name="Group 225">
              <a:extLst>
                <a:ext uri="{FF2B5EF4-FFF2-40B4-BE49-F238E27FC236}">
                  <a16:creationId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8" name="TextBox 17">
            <a:extLst>
              <a:ext uri="{FF2B5EF4-FFF2-40B4-BE49-F238E27FC236}">
                <a16:creationId xmlns:a16="http://schemas.microsoft.com/office/drawing/2014/main" id="{DD2FF38B-4F75-43A7-A821-DEA595FE4F45}"/>
              </a:ext>
            </a:extLst>
          </p:cNvPr>
          <p:cNvSpPr txBox="1"/>
          <p:nvPr/>
        </p:nvSpPr>
        <p:spPr>
          <a:xfrm>
            <a:off x="2680368" y="1563568"/>
            <a:ext cx="4252284" cy="437940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This initial ML model run in step 1 was muddled.  The some of the features were specific to the person involved in the accident and some of the features applied to the overall accident.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At this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stage feature selection became very important.  </a:t>
            </a: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 decision</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was made to only run the model based on overall accident features and exclude individual participant features.  </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target changed from Injury type (specific to the person) to Accident Class (specific to the accident)</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High F1, precision &amp; recall on Non-Fatal predictions however the model performs poorly on Fatal predictions.</a:t>
            </a:r>
          </a:p>
          <a:p>
            <a:pPr marL="285750" lvl="0" indent="-285750">
              <a:lnSpc>
                <a:spcPts val="1800"/>
              </a:lnSpc>
              <a:spcAft>
                <a:spcPts val="600"/>
              </a:spcAft>
              <a:buSzPts val="1000"/>
              <a:buFont typeface="Arial" panose="020B0604020202020204" pitchFamily="34" charset="0"/>
              <a:buChar char="•"/>
              <a:tabLst>
                <a:tab pos="457200" algn="l"/>
              </a:tabLst>
            </a:pP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0" name="Group 19">
            <a:extLst>
              <a:ext uri="{FF2B5EF4-FFF2-40B4-BE49-F238E27FC236}">
                <a16:creationId xmlns:a16="http://schemas.microsoft.com/office/drawing/2014/main" id="{42C6F8E2-E972-4762-923B-AD156C63CD3A}"/>
              </a:ext>
            </a:extLst>
          </p:cNvPr>
          <p:cNvGrpSpPr/>
          <p:nvPr/>
        </p:nvGrpSpPr>
        <p:grpSpPr>
          <a:xfrm flipV="1">
            <a:off x="6968810" y="1824880"/>
            <a:ext cx="712563" cy="77757"/>
            <a:chOff x="3238836" y="2099217"/>
            <a:chExt cx="1471277" cy="117030"/>
          </a:xfrm>
          <a:solidFill>
            <a:schemeClr val="bg1">
              <a:lumMod val="85000"/>
            </a:schemeClr>
          </a:solidFill>
        </p:grpSpPr>
        <p:sp>
          <p:nvSpPr>
            <p:cNvPr id="21" name="Arrow: Right 20">
              <a:extLst>
                <a:ext uri="{FF2B5EF4-FFF2-40B4-BE49-F238E27FC236}">
                  <a16:creationId xmlns:a16="http://schemas.microsoft.com/office/drawing/2014/main" id="{99C70C46-7F0F-4D10-9074-2FBC5842BE9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D67661FB-7E9C-4DFF-99A0-68C45C4061D9}"/>
                </a:ext>
              </a:extLst>
            </p:cNvPr>
            <p:cNvGrpSpPr/>
            <p:nvPr/>
          </p:nvGrpSpPr>
          <p:grpSpPr>
            <a:xfrm>
              <a:off x="3238836" y="2144194"/>
              <a:ext cx="412800" cy="27075"/>
              <a:chOff x="3388518" y="2144194"/>
              <a:chExt cx="256316" cy="27075"/>
            </a:xfrm>
            <a:grpFill/>
          </p:grpSpPr>
          <p:sp>
            <p:nvSpPr>
              <p:cNvPr id="25" name="Rectangle 24">
                <a:extLst>
                  <a:ext uri="{FF2B5EF4-FFF2-40B4-BE49-F238E27FC236}">
                    <a16:creationId xmlns:a16="http://schemas.microsoft.com/office/drawing/2014/main" id="{558374A0-6887-407A-B479-7153C18B68C8}"/>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ACD4A44-1AC7-44A5-9E06-0A7B6D49745D}"/>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D0A28A4C-3A10-4831-8368-C462CA654F89}"/>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319FA2EB-EF2D-4A32-A508-0A16C4B3897C}"/>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A13AAC0-5560-4530-A163-FE0A331319B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15CAC98-8029-41DF-AA41-8FB21C011A04}"/>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96AB042-7B6A-449C-BFC5-0FD520BE500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DDAFEC1-D1A7-4DF3-AA19-947ABD12BD6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3" name="Picture 32">
            <a:extLst>
              <a:ext uri="{FF2B5EF4-FFF2-40B4-BE49-F238E27FC236}">
                <a16:creationId xmlns:a16="http://schemas.microsoft.com/office/drawing/2014/main" id="{B6938153-1A36-43B3-A8B7-CD1A1D0BA400}"/>
              </a:ext>
            </a:extLst>
          </p:cNvPr>
          <p:cNvPicPr>
            <a:picLocks noChangeAspect="1"/>
          </p:cNvPicPr>
          <p:nvPr/>
        </p:nvPicPr>
        <p:blipFill rotWithShape="1">
          <a:blip r:embed="rId3"/>
          <a:srcRect l="13118"/>
          <a:stretch/>
        </p:blipFill>
        <p:spPr>
          <a:xfrm>
            <a:off x="7734669" y="1341696"/>
            <a:ext cx="4016045" cy="2489626"/>
          </a:xfrm>
          <a:prstGeom prst="rect">
            <a:avLst/>
          </a:prstGeom>
        </p:spPr>
      </p:pic>
    </p:spTree>
    <p:extLst>
      <p:ext uri="{BB962C8B-B14F-4D97-AF65-F5344CB8AC3E}">
        <p14:creationId xmlns:p14="http://schemas.microsoft.com/office/powerpoint/2010/main" val="3267829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a:t>
                </a:r>
                <a:r>
                  <a:rPr lang="en-US" sz="3200" dirty="0" err="1">
                    <a:solidFill>
                      <a:prstClr val="black">
                        <a:lumMod val="75000"/>
                        <a:lumOff val="25000"/>
                      </a:prstClr>
                    </a:solidFill>
                    <a:latin typeface="Rockwell" panose="02060603020205020403" pitchFamily="18" charset="0"/>
                  </a:rPr>
                  <a:t>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5AE036F6-FC62-4FB1-8E7F-0C3118C2C321}"/>
              </a:ext>
            </a:extLst>
          </p:cNvPr>
          <p:cNvGrpSpPr/>
          <p:nvPr/>
        </p:nvGrpSpPr>
        <p:grpSpPr>
          <a:xfrm>
            <a:off x="644545" y="1491667"/>
            <a:ext cx="1855025" cy="1647798"/>
            <a:chOff x="4888980" y="1490921"/>
            <a:chExt cx="1855025" cy="1647798"/>
          </a:xfrm>
        </p:grpSpPr>
        <p:sp>
          <p:nvSpPr>
            <p:cNvPr id="25" name="Oval 24">
              <a:extLst>
                <a:ext uri="{FF2B5EF4-FFF2-40B4-BE49-F238E27FC236}">
                  <a16:creationId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17" name="Group 216">
              <a:extLst>
                <a:ext uri="{FF2B5EF4-FFF2-40B4-BE49-F238E27FC236}">
                  <a16:creationId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0" name="TextBox 19">
            <a:extLst>
              <a:ext uri="{FF2B5EF4-FFF2-40B4-BE49-F238E27FC236}">
                <a16:creationId xmlns:a16="http://schemas.microsoft.com/office/drawing/2014/main" id="{C4114B7E-20B7-465A-8568-C91F3960AB9F}"/>
              </a:ext>
            </a:extLst>
          </p:cNvPr>
          <p:cNvSpPr txBox="1"/>
          <p:nvPr/>
        </p:nvSpPr>
        <p:spPr>
          <a:xfrm>
            <a:off x="451762" y="3323206"/>
            <a:ext cx="6021344" cy="3154325"/>
          </a:xfrm>
          <a:prstGeom prst="rect">
            <a:avLst/>
          </a:prstGeom>
          <a:noFill/>
        </p:spPr>
        <p:txBody>
          <a:bodyPr wrap="square">
            <a:spAutoFit/>
          </a:bodyPr>
          <a:lstStyle/>
          <a:p>
            <a:pPr lvl="0">
              <a:lnSpc>
                <a:spcPts val="1800"/>
              </a:lnSpc>
              <a:spcAft>
                <a:spcPts val="600"/>
              </a:spcAft>
              <a:buSzPts val="1000"/>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Refinement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These steps involved making additional decisions: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Based on feature importance rankings additional features which had no impact on results were dropped.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encoding method was changed from Label Encoder to One Hot Encoder because some categorical columns had a high number of categories.  This change ensured there was no ranking of the values because everything is a 1 or a 0 instead of a numerical range</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no real improvement over step 2.  There is still a high F1, precision &amp; recall score on Non-Fatal predictions however the model performs poorly on Fatal predictions.</a:t>
            </a:r>
          </a:p>
        </p:txBody>
      </p:sp>
      <p:grpSp>
        <p:nvGrpSpPr>
          <p:cNvPr id="21" name="Group 20">
            <a:extLst>
              <a:ext uri="{FF2B5EF4-FFF2-40B4-BE49-F238E27FC236}">
                <a16:creationId xmlns:a16="http://schemas.microsoft.com/office/drawing/2014/main" id="{27FEE1E9-D80E-45AB-A920-CB1245E9B169}"/>
              </a:ext>
            </a:extLst>
          </p:cNvPr>
          <p:cNvGrpSpPr/>
          <p:nvPr/>
        </p:nvGrpSpPr>
        <p:grpSpPr>
          <a:xfrm flipV="1">
            <a:off x="6677808" y="3557332"/>
            <a:ext cx="707522" cy="77757"/>
            <a:chOff x="3238836" y="2099217"/>
            <a:chExt cx="1471277" cy="117030"/>
          </a:xfrm>
          <a:solidFill>
            <a:schemeClr val="bg1">
              <a:lumMod val="85000"/>
            </a:schemeClr>
          </a:solidFill>
        </p:grpSpPr>
        <p:sp>
          <p:nvSpPr>
            <p:cNvPr id="22" name="Arrow: Right 21">
              <a:extLst>
                <a:ext uri="{FF2B5EF4-FFF2-40B4-BE49-F238E27FC236}">
                  <a16:creationId xmlns:a16="http://schemas.microsoft.com/office/drawing/2014/main" id="{3A564965-FF0B-438E-B27B-8DFE594A6B01}"/>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D2A462E8-2625-4579-B38E-00670A72DAAB}"/>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a16="http://schemas.microsoft.com/office/drawing/2014/main" id="{59613140-3C02-410C-83FD-DAB9FC4F14E1}"/>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E1F59BDE-DDB1-4B1C-B701-A48151582999}"/>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B43C518-4152-4589-A102-DC0236EC6970}"/>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D82FD4B-1D30-43DA-A19E-9ECFC477417B}"/>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498A11F-D8F0-49C1-A86D-DFEE8FD8637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492DFB57-8961-433E-8CB0-744E87B8D65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745FD87-0059-4A5E-9743-BA8FDB409689}"/>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3EE0705-70B7-4378-929E-19C82E32CE5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6" name="Group 35">
            <a:extLst>
              <a:ext uri="{FF2B5EF4-FFF2-40B4-BE49-F238E27FC236}">
                <a16:creationId xmlns:a16="http://schemas.microsoft.com/office/drawing/2014/main" id="{B6B58572-2903-46CF-A6DD-9FA76B2B396B}"/>
              </a:ext>
            </a:extLst>
          </p:cNvPr>
          <p:cNvGrpSpPr/>
          <p:nvPr/>
        </p:nvGrpSpPr>
        <p:grpSpPr>
          <a:xfrm>
            <a:off x="4010803" y="1491667"/>
            <a:ext cx="1855233" cy="1646191"/>
            <a:chOff x="7068340" y="1492528"/>
            <a:chExt cx="1855233" cy="1646191"/>
          </a:xfrm>
        </p:grpSpPr>
        <p:sp>
          <p:nvSpPr>
            <p:cNvPr id="37" name="Oval 36">
              <a:extLst>
                <a:ext uri="{FF2B5EF4-FFF2-40B4-BE49-F238E27FC236}">
                  <a16:creationId xmlns:a16="http://schemas.microsoft.com/office/drawing/2014/main" id="{04C9AC95-51DE-4637-A371-C0F3D888794A}"/>
                </a:ext>
              </a:extLst>
            </p:cNvPr>
            <p:cNvSpPr/>
            <p:nvPr/>
          </p:nvSpPr>
          <p:spPr>
            <a:xfrm>
              <a:off x="7670677" y="1492528"/>
              <a:ext cx="1252896"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C4BBF12E-5B05-4F42-AC8B-5635D87BD84A}"/>
                </a:ext>
              </a:extLst>
            </p:cNvPr>
            <p:cNvSpPr/>
            <p:nvPr/>
          </p:nvSpPr>
          <p:spPr>
            <a:xfrm>
              <a:off x="7068340" y="2022394"/>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898A140D-9EF9-49BB-A5DF-8CFC940694D5}"/>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40" name="Group 39">
              <a:extLst>
                <a:ext uri="{FF2B5EF4-FFF2-40B4-BE49-F238E27FC236}">
                  <a16:creationId xmlns:a16="http://schemas.microsoft.com/office/drawing/2014/main" id="{C8B59A41-B6F0-4CC9-8BAF-92CE7D5309DD}"/>
                </a:ext>
              </a:extLst>
            </p:cNvPr>
            <p:cNvGrpSpPr/>
            <p:nvPr/>
          </p:nvGrpSpPr>
          <p:grpSpPr>
            <a:xfrm>
              <a:off x="8006486" y="1763180"/>
              <a:ext cx="628719" cy="810974"/>
              <a:chOff x="7938469" y="769806"/>
              <a:chExt cx="657133" cy="915852"/>
            </a:xfrm>
          </p:grpSpPr>
          <p:grpSp>
            <p:nvGrpSpPr>
              <p:cNvPr id="41" name="Group 40">
                <a:extLst>
                  <a:ext uri="{FF2B5EF4-FFF2-40B4-BE49-F238E27FC236}">
                    <a16:creationId xmlns:a16="http://schemas.microsoft.com/office/drawing/2014/main" id="{3770A29F-0395-4AD6-957A-01BE3D08A58F}"/>
                  </a:ext>
                </a:extLst>
              </p:cNvPr>
              <p:cNvGrpSpPr/>
              <p:nvPr/>
            </p:nvGrpSpPr>
            <p:grpSpPr>
              <a:xfrm>
                <a:off x="7938469" y="792230"/>
                <a:ext cx="657133" cy="893428"/>
                <a:chOff x="6627812" y="1592067"/>
                <a:chExt cx="3584373" cy="5265933"/>
              </a:xfrm>
            </p:grpSpPr>
            <p:grpSp>
              <p:nvGrpSpPr>
                <p:cNvPr id="43" name="Group 41">
                  <a:extLst>
                    <a:ext uri="{FF2B5EF4-FFF2-40B4-BE49-F238E27FC236}">
                      <a16:creationId xmlns:a16="http://schemas.microsoft.com/office/drawing/2014/main" id="{2DF0D3A0-578B-409D-9E9B-E03D9A92CC8A}"/>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45" name="Rectangle 44">
                    <a:extLst>
                      <a:ext uri="{FF2B5EF4-FFF2-40B4-BE49-F238E27FC236}">
                        <a16:creationId xmlns:a16="http://schemas.microsoft.com/office/drawing/2014/main" id="{DAD64A80-9F8F-4EC0-A521-2A67A07A9513}"/>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51">
                    <a:extLst>
                      <a:ext uri="{FF2B5EF4-FFF2-40B4-BE49-F238E27FC236}">
                        <a16:creationId xmlns:a16="http://schemas.microsoft.com/office/drawing/2014/main" id="{1857633A-A889-441C-82E9-75EC4DAE9076}"/>
                      </a:ext>
                    </a:extLst>
                  </p:cNvPr>
                  <p:cNvGrpSpPr/>
                  <p:nvPr/>
                </p:nvGrpSpPr>
                <p:grpSpPr>
                  <a:xfrm>
                    <a:off x="1217612" y="1592067"/>
                    <a:ext cx="3584373" cy="3598790"/>
                    <a:chOff x="1217612" y="1592067"/>
                    <a:chExt cx="3584373" cy="3598790"/>
                  </a:xfrm>
                </p:grpSpPr>
                <p:grpSp>
                  <p:nvGrpSpPr>
                    <p:cNvPr id="47" name="Group 2">
                      <a:extLst>
                        <a:ext uri="{FF2B5EF4-FFF2-40B4-BE49-F238E27FC236}">
                          <a16:creationId xmlns:a16="http://schemas.microsoft.com/office/drawing/2014/main" id="{9134E396-0FD2-40F0-81F1-04C7782A4DDD}"/>
                        </a:ext>
                      </a:extLst>
                    </p:cNvPr>
                    <p:cNvGrpSpPr/>
                    <p:nvPr/>
                  </p:nvGrpSpPr>
                  <p:grpSpPr>
                    <a:xfrm>
                      <a:off x="1217612" y="1600200"/>
                      <a:ext cx="3584373" cy="3590657"/>
                      <a:chOff x="1138238" y="4137025"/>
                      <a:chExt cx="2716213" cy="2720975"/>
                    </a:xfrm>
                  </p:grpSpPr>
                  <p:sp>
                    <p:nvSpPr>
                      <p:cNvPr id="49" name="Freeform 207">
                        <a:extLst>
                          <a:ext uri="{FF2B5EF4-FFF2-40B4-BE49-F238E27FC236}">
                            <a16:creationId xmlns:a16="http://schemas.microsoft.com/office/drawing/2014/main" id="{CFF1E513-B873-4697-A5A8-63B1B15D8D3B}"/>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08">
                        <a:extLst>
                          <a:ext uri="{FF2B5EF4-FFF2-40B4-BE49-F238E27FC236}">
                            <a16:creationId xmlns:a16="http://schemas.microsoft.com/office/drawing/2014/main" id="{57469E24-5D08-4C98-AC17-11984AE4D3A6}"/>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8" name="Freeform 26">
                      <a:extLst>
                        <a:ext uri="{FF2B5EF4-FFF2-40B4-BE49-F238E27FC236}">
                          <a16:creationId xmlns:a16="http://schemas.microsoft.com/office/drawing/2014/main" id="{01192E2D-0B7D-4FEC-92BF-074B8D4B13D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4" name="Freeform 6">
                  <a:extLst>
                    <a:ext uri="{FF2B5EF4-FFF2-40B4-BE49-F238E27FC236}">
                      <a16:creationId xmlns:a16="http://schemas.microsoft.com/office/drawing/2014/main" id="{6B4D9222-D5E5-4724-827C-434F256B769F}"/>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2" name="Picture 41">
                <a:extLst>
                  <a:ext uri="{FF2B5EF4-FFF2-40B4-BE49-F238E27FC236}">
                    <a16:creationId xmlns:a16="http://schemas.microsoft.com/office/drawing/2014/main" id="{539AC33F-428C-416F-88E8-96C9AE250F55}"/>
                  </a:ext>
                </a:extLst>
              </p:cNvPr>
              <p:cNvPicPr>
                <a:picLocks noChangeAspect="1"/>
              </p:cNvPicPr>
              <p:nvPr/>
            </p:nvPicPr>
            <p:blipFill>
              <a:blip r:embed="rId3"/>
              <a:stretch>
                <a:fillRect/>
              </a:stretch>
            </p:blipFill>
            <p:spPr>
              <a:xfrm>
                <a:off x="7938469" y="769806"/>
                <a:ext cx="648312" cy="635171"/>
              </a:xfrm>
              <a:prstGeom prst="rect">
                <a:avLst/>
              </a:prstGeom>
            </p:spPr>
          </p:pic>
        </p:grpSp>
      </p:grpSp>
      <p:sp>
        <p:nvSpPr>
          <p:cNvPr id="51" name="Oval 50">
            <a:extLst>
              <a:ext uri="{FF2B5EF4-FFF2-40B4-BE49-F238E27FC236}">
                <a16:creationId xmlns:a16="http://schemas.microsoft.com/office/drawing/2014/main" id="{0898E9A6-653B-4A17-AC60-6B9BC7D5F525}"/>
              </a:ext>
            </a:extLst>
          </p:cNvPr>
          <p:cNvSpPr/>
          <p:nvPr/>
        </p:nvSpPr>
        <p:spPr>
          <a:xfrm>
            <a:off x="2994198" y="1874713"/>
            <a:ext cx="647387" cy="63250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F96654"/>
                </a:solidFill>
                <a:latin typeface="Rockwell" panose="02060603020205020403" pitchFamily="18" charset="0"/>
              </a:rPr>
              <a:t>+</a:t>
            </a:r>
            <a:endParaRPr kumimoji="0" lang="en-US" sz="1800" b="1" i="0" u="none" strike="noStrike" kern="1200" cap="none" spc="0" normalizeH="0" baseline="0" noProof="0" dirty="0">
              <a:ln>
                <a:noFill/>
              </a:ln>
              <a:solidFill>
                <a:srgbClr val="F96654"/>
              </a:solidFill>
              <a:effectLst/>
              <a:uLnTx/>
              <a:uFillTx/>
              <a:latin typeface="Rockwell" panose="02060603020205020403" pitchFamily="18" charset="0"/>
            </a:endParaRPr>
          </a:p>
        </p:txBody>
      </p:sp>
      <p:pic>
        <p:nvPicPr>
          <p:cNvPr id="52" name="Picture 51">
            <a:extLst>
              <a:ext uri="{FF2B5EF4-FFF2-40B4-BE49-F238E27FC236}">
                <a16:creationId xmlns:a16="http://schemas.microsoft.com/office/drawing/2014/main" id="{8F846AB2-B6A8-4CD6-A0ED-ABEEEF0DBEC8}"/>
              </a:ext>
            </a:extLst>
          </p:cNvPr>
          <p:cNvPicPr>
            <a:picLocks noChangeAspect="1"/>
          </p:cNvPicPr>
          <p:nvPr/>
        </p:nvPicPr>
        <p:blipFill>
          <a:blip r:embed="rId4"/>
          <a:stretch>
            <a:fillRect/>
          </a:stretch>
        </p:blipFill>
        <p:spPr>
          <a:xfrm>
            <a:off x="7711953" y="3323206"/>
            <a:ext cx="4028285" cy="2280271"/>
          </a:xfrm>
          <a:prstGeom prst="rect">
            <a:avLst/>
          </a:prstGeom>
        </p:spPr>
      </p:pic>
    </p:spTree>
    <p:extLst>
      <p:ext uri="{BB962C8B-B14F-4D97-AF65-F5344CB8AC3E}">
        <p14:creationId xmlns:p14="http://schemas.microsoft.com/office/powerpoint/2010/main" val="3775752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B7034A73-F046-4ED3-9B62-15D910E608B5}"/>
              </a:ext>
            </a:extLst>
          </p:cNvPr>
          <p:cNvGrpSpPr/>
          <p:nvPr/>
        </p:nvGrpSpPr>
        <p:grpSpPr>
          <a:xfrm>
            <a:off x="675492" y="1494670"/>
            <a:ext cx="1881364" cy="1645655"/>
            <a:chOff x="9234477" y="1493064"/>
            <a:chExt cx="1881364" cy="1645655"/>
          </a:xfrm>
        </p:grpSpPr>
        <p:sp>
          <p:nvSpPr>
            <p:cNvPr id="29" name="Oval 28">
              <a:extLst>
                <a:ext uri="{FF2B5EF4-FFF2-40B4-BE49-F238E27FC236}">
                  <a16:creationId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3" name="Group 2">
              <a:extLst>
                <a:ext uri="{FF2B5EF4-FFF2-40B4-BE49-F238E27FC236}">
                  <a16:creationId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TextBox 19">
            <a:extLst>
              <a:ext uri="{FF2B5EF4-FFF2-40B4-BE49-F238E27FC236}">
                <a16:creationId xmlns:a16="http://schemas.microsoft.com/office/drawing/2014/main" id="{15F46FA4-442A-409A-90E3-EAFABC4522FF}"/>
              </a:ext>
            </a:extLst>
          </p:cNvPr>
          <p:cNvSpPr txBox="1"/>
          <p:nvPr/>
        </p:nvSpPr>
        <p:spPr>
          <a:xfrm>
            <a:off x="2680368" y="1563568"/>
            <a:ext cx="4252284" cy="461626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Class imbalance was having a big impact on the ML model performance where it was being skewed by the hig</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h number of non-fatal records</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To correct for this over sampling and under sampling was employed through trial and error and included: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andomly extracting 50 records of each target and running the ML</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Under-sampling the non-fatal records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Over-sampling the fatal accidents</a:t>
            </a:r>
          </a:p>
          <a:p>
            <a:pPr marL="28575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best result was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doubling the fatal records and cutting in half the non-fatal records.</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Success at last…</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The F1 scores on both fatal and non-fatal predictions is high</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Precision and recall are equally good</a:t>
            </a:r>
          </a:p>
        </p:txBody>
      </p:sp>
      <p:grpSp>
        <p:nvGrpSpPr>
          <p:cNvPr id="21" name="Group 20">
            <a:extLst>
              <a:ext uri="{FF2B5EF4-FFF2-40B4-BE49-F238E27FC236}">
                <a16:creationId xmlns:a16="http://schemas.microsoft.com/office/drawing/2014/main" id="{44A7AB38-9474-4CC9-9E1A-7B4FBDA03F73}"/>
              </a:ext>
            </a:extLst>
          </p:cNvPr>
          <p:cNvGrpSpPr/>
          <p:nvPr/>
        </p:nvGrpSpPr>
        <p:grpSpPr>
          <a:xfrm flipV="1">
            <a:off x="6968810" y="1824880"/>
            <a:ext cx="712563" cy="77757"/>
            <a:chOff x="3238836" y="2099217"/>
            <a:chExt cx="1471277" cy="117030"/>
          </a:xfrm>
          <a:solidFill>
            <a:schemeClr val="bg1">
              <a:lumMod val="85000"/>
            </a:schemeClr>
          </a:solidFill>
        </p:grpSpPr>
        <p:sp>
          <p:nvSpPr>
            <p:cNvPr id="22" name="Arrow: Right 21">
              <a:extLst>
                <a:ext uri="{FF2B5EF4-FFF2-40B4-BE49-F238E27FC236}">
                  <a16:creationId xmlns:a16="http://schemas.microsoft.com/office/drawing/2014/main" id="{77D30485-BF5C-4AB9-9E51-C535EF7B0463}"/>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2A6702D0-4500-4BFF-88F0-6788924AFEC5}"/>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a16="http://schemas.microsoft.com/office/drawing/2014/main" id="{60562A94-40C4-4588-B1F1-8530E00B3587}"/>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00BFFB6-2405-4EC1-9E13-0CEE43BEC858}"/>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1343DD2-E9CA-460F-862A-B43C45824F7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6CFE64FF-FA40-403E-99F8-2EEA714BB374}"/>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334FC11-6D18-45A7-BB86-F8060566E5A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B43389FE-072C-4133-8780-918D7DDE7D12}"/>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381F949E-19E9-4F39-9E9B-5FD91B99F250}"/>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5CE59FC-B166-46A5-BF69-F7DF12CA7DC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2" name="Picture 2" descr="Success Green Check Mark icon PNG and SVG Vector Free Download">
            <a:extLst>
              <a:ext uri="{FF2B5EF4-FFF2-40B4-BE49-F238E27FC236}">
                <a16:creationId xmlns:a16="http://schemas.microsoft.com/office/drawing/2014/main" id="{CF08BAF4-485C-4156-AA29-CC0C3F6B5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0069" y="394811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50607272-7D51-40F3-9B19-297A45241379}"/>
              </a:ext>
            </a:extLst>
          </p:cNvPr>
          <p:cNvPicPr>
            <a:picLocks noChangeAspect="1"/>
          </p:cNvPicPr>
          <p:nvPr/>
        </p:nvPicPr>
        <p:blipFill>
          <a:blip r:embed="rId5"/>
          <a:stretch>
            <a:fillRect/>
          </a:stretch>
        </p:blipFill>
        <p:spPr>
          <a:xfrm>
            <a:off x="7690898" y="1563568"/>
            <a:ext cx="4016045" cy="2145913"/>
          </a:xfrm>
          <a:prstGeom prst="rect">
            <a:avLst/>
          </a:prstGeom>
        </p:spPr>
      </p:pic>
    </p:spTree>
    <p:extLst>
      <p:ext uri="{BB962C8B-B14F-4D97-AF65-F5344CB8AC3E}">
        <p14:creationId xmlns:p14="http://schemas.microsoft.com/office/powerpoint/2010/main" val="2828750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lumMod val="75000"/>
                        <a:lumOff val="25000"/>
                      </a:prstClr>
                    </a:solidFill>
                    <a:latin typeface="Rockwell" panose="02060603020205020403" pitchFamily="18" charset="0"/>
                  </a:rPr>
                  <a:t>Results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8" name="TextBox 7">
            <a:extLst>
              <a:ext uri="{FF2B5EF4-FFF2-40B4-BE49-F238E27FC236}">
                <a16:creationId xmlns:a16="http://schemas.microsoft.com/office/drawing/2014/main" id="{C01E345A-DEBA-4F9E-B685-E174F45A5F5C}"/>
              </a:ext>
            </a:extLst>
          </p:cNvPr>
          <p:cNvSpPr txBox="1"/>
          <p:nvPr/>
        </p:nvSpPr>
        <p:spPr>
          <a:xfrm rot="16200000">
            <a:off x="-258951" y="4947138"/>
            <a:ext cx="2309474" cy="461665"/>
          </a:xfrm>
          <a:prstGeom prst="rect">
            <a:avLst/>
          </a:prstGeom>
          <a:solidFill>
            <a:schemeClr val="accent4"/>
          </a:solidFill>
          <a:ln>
            <a:noFill/>
          </a:ln>
        </p:spPr>
        <p:txBody>
          <a:bodyPr wrap="square" rtlCol="0">
            <a:spAutoFit/>
          </a:bodyPr>
          <a:lstStyle/>
          <a:p>
            <a:r>
              <a:rPr lang="en-CA" sz="2400" dirty="0">
                <a:solidFill>
                  <a:schemeClr val="bg1"/>
                </a:solidFill>
                <a:latin typeface="Rockwell" panose="02060603020205020403" pitchFamily="18" charset="0"/>
              </a:rPr>
              <a:t>Gradient Boost</a:t>
            </a:r>
          </a:p>
        </p:txBody>
      </p:sp>
      <p:sp>
        <p:nvSpPr>
          <p:cNvPr id="9" name="TextBox 8">
            <a:extLst>
              <a:ext uri="{FF2B5EF4-FFF2-40B4-BE49-F238E27FC236}">
                <a16:creationId xmlns:a16="http://schemas.microsoft.com/office/drawing/2014/main" id="{A98E3E7A-C91C-4D44-9BF6-9A388C186D0D}"/>
              </a:ext>
            </a:extLst>
          </p:cNvPr>
          <p:cNvSpPr txBox="1"/>
          <p:nvPr/>
        </p:nvSpPr>
        <p:spPr>
          <a:xfrm rot="16200000">
            <a:off x="-258953" y="2388558"/>
            <a:ext cx="2309477" cy="461665"/>
          </a:xfrm>
          <a:prstGeom prst="rect">
            <a:avLst/>
          </a:prstGeom>
          <a:solidFill>
            <a:srgbClr val="46B3BA"/>
          </a:solidFill>
          <a:ln>
            <a:noFill/>
          </a:ln>
        </p:spPr>
        <p:txBody>
          <a:bodyPr wrap="square" rtlCol="0">
            <a:spAutoFit/>
          </a:bodyPr>
          <a:lstStyle/>
          <a:p>
            <a:r>
              <a:rPr lang="en-CA" sz="2400" dirty="0">
                <a:solidFill>
                  <a:schemeClr val="bg1"/>
                </a:solidFill>
                <a:latin typeface="Rockwell" panose="02060603020205020403" pitchFamily="18" charset="0"/>
              </a:rPr>
              <a:t>Random Forest</a:t>
            </a:r>
          </a:p>
        </p:txBody>
      </p:sp>
      <p:pic>
        <p:nvPicPr>
          <p:cNvPr id="10" name="Picture 9">
            <a:extLst>
              <a:ext uri="{FF2B5EF4-FFF2-40B4-BE49-F238E27FC236}">
                <a16:creationId xmlns:a16="http://schemas.microsoft.com/office/drawing/2014/main" id="{593B0AAB-45C7-474B-A794-6C3FF1A6C994}"/>
              </a:ext>
            </a:extLst>
          </p:cNvPr>
          <p:cNvPicPr>
            <a:picLocks noChangeAspect="1"/>
          </p:cNvPicPr>
          <p:nvPr/>
        </p:nvPicPr>
        <p:blipFill>
          <a:blip r:embed="rId3"/>
          <a:stretch>
            <a:fillRect/>
          </a:stretch>
        </p:blipFill>
        <p:spPr>
          <a:xfrm>
            <a:off x="1537945" y="4107123"/>
            <a:ext cx="924210" cy="1180504"/>
          </a:xfrm>
          <a:prstGeom prst="rect">
            <a:avLst/>
          </a:prstGeom>
        </p:spPr>
      </p:pic>
      <p:pic>
        <p:nvPicPr>
          <p:cNvPr id="11" name="Picture 10">
            <a:extLst>
              <a:ext uri="{FF2B5EF4-FFF2-40B4-BE49-F238E27FC236}">
                <a16:creationId xmlns:a16="http://schemas.microsoft.com/office/drawing/2014/main" id="{41D740C1-294B-48F0-9DC9-6E9A50263E6B}"/>
              </a:ext>
            </a:extLst>
          </p:cNvPr>
          <p:cNvPicPr>
            <a:picLocks noChangeAspect="1"/>
          </p:cNvPicPr>
          <p:nvPr/>
        </p:nvPicPr>
        <p:blipFill>
          <a:blip r:embed="rId4"/>
          <a:stretch>
            <a:fillRect/>
          </a:stretch>
        </p:blipFill>
        <p:spPr>
          <a:xfrm>
            <a:off x="1334788" y="1548542"/>
            <a:ext cx="1692229" cy="1345198"/>
          </a:xfrm>
          <a:prstGeom prst="rect">
            <a:avLst/>
          </a:prstGeom>
        </p:spPr>
      </p:pic>
      <p:pic>
        <p:nvPicPr>
          <p:cNvPr id="3" name="Picture 2">
            <a:extLst>
              <a:ext uri="{FF2B5EF4-FFF2-40B4-BE49-F238E27FC236}">
                <a16:creationId xmlns:a16="http://schemas.microsoft.com/office/drawing/2014/main" id="{E3F25413-0994-4407-A97E-12161BB5B9A1}"/>
              </a:ext>
            </a:extLst>
          </p:cNvPr>
          <p:cNvPicPr>
            <a:picLocks noChangeAspect="1"/>
          </p:cNvPicPr>
          <p:nvPr/>
        </p:nvPicPr>
        <p:blipFill>
          <a:blip r:embed="rId5"/>
          <a:stretch>
            <a:fillRect/>
          </a:stretch>
        </p:blipFill>
        <p:spPr>
          <a:xfrm>
            <a:off x="3260354" y="1548542"/>
            <a:ext cx="4016045" cy="2103231"/>
          </a:xfrm>
          <a:prstGeom prst="rect">
            <a:avLst/>
          </a:prstGeom>
        </p:spPr>
      </p:pic>
      <p:pic>
        <p:nvPicPr>
          <p:cNvPr id="5" name="Picture 4">
            <a:extLst>
              <a:ext uri="{FF2B5EF4-FFF2-40B4-BE49-F238E27FC236}">
                <a16:creationId xmlns:a16="http://schemas.microsoft.com/office/drawing/2014/main" id="{2814BBFA-9E42-49E2-9D37-3F6B1F88252A}"/>
              </a:ext>
            </a:extLst>
          </p:cNvPr>
          <p:cNvPicPr>
            <a:picLocks noChangeAspect="1"/>
          </p:cNvPicPr>
          <p:nvPr/>
        </p:nvPicPr>
        <p:blipFill>
          <a:blip r:embed="rId6"/>
          <a:stretch>
            <a:fillRect/>
          </a:stretch>
        </p:blipFill>
        <p:spPr>
          <a:xfrm>
            <a:off x="3260354" y="4107123"/>
            <a:ext cx="4016045" cy="2145913"/>
          </a:xfrm>
          <a:prstGeom prst="rect">
            <a:avLst/>
          </a:prstGeom>
        </p:spPr>
      </p:pic>
      <p:pic>
        <p:nvPicPr>
          <p:cNvPr id="7" name="Picture 6">
            <a:extLst>
              <a:ext uri="{FF2B5EF4-FFF2-40B4-BE49-F238E27FC236}">
                <a16:creationId xmlns:a16="http://schemas.microsoft.com/office/drawing/2014/main" id="{2DA0C1FC-65C1-4235-B42E-C85E07FDE33F}"/>
              </a:ext>
            </a:extLst>
          </p:cNvPr>
          <p:cNvPicPr>
            <a:picLocks noChangeAspect="1"/>
          </p:cNvPicPr>
          <p:nvPr/>
        </p:nvPicPr>
        <p:blipFill>
          <a:blip r:embed="rId7"/>
          <a:stretch>
            <a:fillRect/>
          </a:stretch>
        </p:blipFill>
        <p:spPr>
          <a:xfrm>
            <a:off x="1230637" y="3033263"/>
            <a:ext cx="1804791" cy="666830"/>
          </a:xfrm>
          <a:prstGeom prst="rect">
            <a:avLst/>
          </a:prstGeom>
        </p:spPr>
      </p:pic>
      <p:pic>
        <p:nvPicPr>
          <p:cNvPr id="14" name="Picture 13">
            <a:extLst>
              <a:ext uri="{FF2B5EF4-FFF2-40B4-BE49-F238E27FC236}">
                <a16:creationId xmlns:a16="http://schemas.microsoft.com/office/drawing/2014/main" id="{A3CB2FD5-9E94-4A47-A79C-2E8B88D67A3A}"/>
              </a:ext>
            </a:extLst>
          </p:cNvPr>
          <p:cNvPicPr>
            <a:picLocks noChangeAspect="1"/>
          </p:cNvPicPr>
          <p:nvPr/>
        </p:nvPicPr>
        <p:blipFill>
          <a:blip r:embed="rId8"/>
          <a:stretch>
            <a:fillRect/>
          </a:stretch>
        </p:blipFill>
        <p:spPr>
          <a:xfrm>
            <a:off x="1225325" y="5554016"/>
            <a:ext cx="1808804" cy="699020"/>
          </a:xfrm>
          <a:prstGeom prst="rect">
            <a:avLst/>
          </a:prstGeom>
        </p:spPr>
      </p:pic>
      <p:sp>
        <p:nvSpPr>
          <p:cNvPr id="21" name="Oval 20">
            <a:extLst>
              <a:ext uri="{FF2B5EF4-FFF2-40B4-BE49-F238E27FC236}">
                <a16:creationId xmlns:a16="http://schemas.microsoft.com/office/drawing/2014/main" id="{D7F6A19A-18DF-4718-9E47-F8288C4A0053}"/>
              </a:ext>
            </a:extLst>
          </p:cNvPr>
          <p:cNvSpPr/>
          <p:nvPr/>
        </p:nvSpPr>
        <p:spPr>
          <a:xfrm>
            <a:off x="7873714" y="3394334"/>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1</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22" name="Oval 21">
            <a:extLst>
              <a:ext uri="{FF2B5EF4-FFF2-40B4-BE49-F238E27FC236}">
                <a16:creationId xmlns:a16="http://schemas.microsoft.com/office/drawing/2014/main" id="{017327AF-B4D0-43C5-AAEB-B0E9ECC4D183}"/>
              </a:ext>
            </a:extLst>
          </p:cNvPr>
          <p:cNvSpPr/>
          <p:nvPr/>
        </p:nvSpPr>
        <p:spPr>
          <a:xfrm>
            <a:off x="7873714" y="3967947"/>
            <a:ext cx="344729" cy="352702"/>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4"/>
                </a:solidFill>
                <a:latin typeface="Rockwell" panose="02060603020205020403" pitchFamily="18" charset="0"/>
              </a:rPr>
              <a:t>2</a:t>
            </a: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sp>
        <p:nvSpPr>
          <p:cNvPr id="23" name="Oval 22">
            <a:extLst>
              <a:ext uri="{FF2B5EF4-FFF2-40B4-BE49-F238E27FC236}">
                <a16:creationId xmlns:a16="http://schemas.microsoft.com/office/drawing/2014/main" id="{C6F61E9A-0E22-43D1-B805-B7DE5FFB1715}"/>
              </a:ext>
            </a:extLst>
          </p:cNvPr>
          <p:cNvSpPr/>
          <p:nvPr/>
        </p:nvSpPr>
        <p:spPr>
          <a:xfrm>
            <a:off x="7873714" y="4541560"/>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3</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0" name="TextBox 29">
            <a:extLst>
              <a:ext uri="{FF2B5EF4-FFF2-40B4-BE49-F238E27FC236}">
                <a16:creationId xmlns:a16="http://schemas.microsoft.com/office/drawing/2014/main" id="{5322250A-D2B6-4214-B4CD-E7374F7606ED}"/>
              </a:ext>
            </a:extLst>
          </p:cNvPr>
          <p:cNvSpPr txBox="1"/>
          <p:nvPr/>
        </p:nvSpPr>
        <p:spPr>
          <a:xfrm>
            <a:off x="7794665" y="2983838"/>
            <a:ext cx="3629952" cy="323165"/>
          </a:xfrm>
          <a:prstGeom prst="rect">
            <a:avLst/>
          </a:prstGeom>
          <a:noFill/>
        </p:spPr>
        <p:txBody>
          <a:bodyPr wrap="square">
            <a:spAutoFit/>
          </a:bodyPr>
          <a:lstStyle/>
          <a:p>
            <a:pPr lvl="0">
              <a:lnSpc>
                <a:spcPts val="1800"/>
              </a:lnSpc>
              <a:spcAft>
                <a:spcPts val="600"/>
              </a:spcAft>
              <a:buSzPts val="1000"/>
              <a:tabLst>
                <a:tab pos="457200" algn="l"/>
              </a:tabLst>
            </a:pPr>
            <a:r>
              <a:rPr lang="en-CA" sz="16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Using the Model to Make Predictions</a:t>
            </a:r>
          </a:p>
        </p:txBody>
      </p:sp>
      <p:sp>
        <p:nvSpPr>
          <p:cNvPr id="31" name="TextBox 30">
            <a:extLst>
              <a:ext uri="{FF2B5EF4-FFF2-40B4-BE49-F238E27FC236}">
                <a16:creationId xmlns:a16="http://schemas.microsoft.com/office/drawing/2014/main" id="{056EFB5B-CEF7-4626-B0B1-DB03532FF745}"/>
              </a:ext>
            </a:extLst>
          </p:cNvPr>
          <p:cNvSpPr txBox="1"/>
          <p:nvPr/>
        </p:nvSpPr>
        <p:spPr>
          <a:xfrm>
            <a:off x="8326791" y="3409102"/>
            <a:ext cx="2090766" cy="298415"/>
          </a:xfrm>
          <a:prstGeom prst="rect">
            <a:avLst/>
          </a:prstGeom>
          <a:noFill/>
        </p:spPr>
        <p:txBody>
          <a:bodyPr wrap="square">
            <a:spAutoFit/>
          </a:bodyPr>
          <a:lstStyle/>
          <a:p>
            <a:pPr lvl="0">
              <a:lnSpc>
                <a:spcPts val="1800"/>
              </a:lnSpc>
              <a:spcAft>
                <a:spcPts val="600"/>
              </a:spcAft>
              <a:buSzPts val="1000"/>
              <a:tabLst>
                <a:tab pos="457200" algn="l"/>
              </a:tabLst>
            </a:pPr>
            <a:r>
              <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10 Intersection at 6pm</a:t>
            </a:r>
          </a:p>
        </p:txBody>
      </p:sp>
      <p:sp>
        <p:nvSpPr>
          <p:cNvPr id="32" name="TextBox 31">
            <a:extLst>
              <a:ext uri="{FF2B5EF4-FFF2-40B4-BE49-F238E27FC236}">
                <a16:creationId xmlns:a16="http://schemas.microsoft.com/office/drawing/2014/main" id="{478F5546-BF9A-465B-B00A-DDE0A0578367}"/>
              </a:ext>
            </a:extLst>
          </p:cNvPr>
          <p:cNvSpPr txBox="1"/>
          <p:nvPr/>
        </p:nvSpPr>
        <p:spPr>
          <a:xfrm>
            <a:off x="8320703" y="3942025"/>
            <a:ext cx="3182905" cy="298415"/>
          </a:xfrm>
          <a:prstGeom prst="rect">
            <a:avLst/>
          </a:prstGeom>
          <a:noFill/>
        </p:spPr>
        <p:txBody>
          <a:bodyPr wrap="square">
            <a:spAutoFit/>
          </a:bodyPr>
          <a:lstStyle/>
          <a:p>
            <a:pPr lvl="0">
              <a:lnSpc>
                <a:spcPts val="1800"/>
              </a:lnSpc>
              <a:spcAft>
                <a:spcPts val="600"/>
              </a:spcAft>
              <a:buSzPts val="1000"/>
              <a:tabLst>
                <a:tab pos="457200" algn="l"/>
              </a:tabLst>
            </a:pPr>
            <a:r>
              <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Input Speeding variable as Yes or No</a:t>
            </a:r>
          </a:p>
        </p:txBody>
      </p:sp>
      <p:sp>
        <p:nvSpPr>
          <p:cNvPr id="33" name="TextBox 32">
            <a:extLst>
              <a:ext uri="{FF2B5EF4-FFF2-40B4-BE49-F238E27FC236}">
                <a16:creationId xmlns:a16="http://schemas.microsoft.com/office/drawing/2014/main" id="{853DB648-A8E9-4B59-9742-06A113FACDE0}"/>
              </a:ext>
            </a:extLst>
          </p:cNvPr>
          <p:cNvSpPr txBox="1"/>
          <p:nvPr/>
        </p:nvSpPr>
        <p:spPr>
          <a:xfrm>
            <a:off x="8320703" y="4474949"/>
            <a:ext cx="2612454" cy="400110"/>
          </a:xfrm>
          <a:prstGeom prst="rect">
            <a:avLst/>
          </a:prstGeom>
          <a:noFill/>
        </p:spPr>
        <p:txBody>
          <a:bodyPr wrap="square">
            <a:spAutoFit/>
          </a:bodyPr>
          <a:lstStyle/>
          <a:p>
            <a:pPr lvl="0">
              <a:lnSpc>
                <a:spcPts val="1200"/>
              </a:lnSpc>
              <a:buSzPts val="1000"/>
              <a:tabLst>
                <a:tab pos="457200" algn="l"/>
              </a:tabLst>
            </a:pPr>
            <a:r>
              <a:rPr lang="en-CA" sz="11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Result: 6 out of the 10 intersections predict fatalities </a:t>
            </a:r>
            <a:endPar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9" name="Group 28">
            <a:extLst>
              <a:ext uri="{FF2B5EF4-FFF2-40B4-BE49-F238E27FC236}">
                <a16:creationId xmlns:a16="http://schemas.microsoft.com/office/drawing/2014/main" id="{E81D7772-ABAB-4BFC-8D56-6BB449772358}"/>
              </a:ext>
            </a:extLst>
          </p:cNvPr>
          <p:cNvGrpSpPr/>
          <p:nvPr/>
        </p:nvGrpSpPr>
        <p:grpSpPr>
          <a:xfrm>
            <a:off x="8442663" y="1509427"/>
            <a:ext cx="1926501" cy="1089382"/>
            <a:chOff x="9213917" y="5368181"/>
            <a:chExt cx="838200" cy="457200"/>
          </a:xfrm>
        </p:grpSpPr>
        <p:sp>
          <p:nvSpPr>
            <p:cNvPr id="20" name="Freeform: Shape 19">
              <a:extLst>
                <a:ext uri="{FF2B5EF4-FFF2-40B4-BE49-F238E27FC236}">
                  <a16:creationId xmlns:a16="http://schemas.microsoft.com/office/drawing/2014/main" id="{DB16AB0D-C7B0-45B7-B5E1-F73E7EAA0F40}"/>
                </a:ext>
              </a:extLst>
            </p:cNvPr>
            <p:cNvSpPr/>
            <p:nvPr/>
          </p:nvSpPr>
          <p:spPr>
            <a:xfrm>
              <a:off x="9213917" y="5368181"/>
              <a:ext cx="669607" cy="457200"/>
            </a:xfrm>
            <a:custGeom>
              <a:avLst/>
              <a:gdLst>
                <a:gd name="connsiteX0" fmla="*/ 400050 w 669607"/>
                <a:gd name="connsiteY0" fmla="*/ 58103 h 457200"/>
                <a:gd name="connsiteX1" fmla="*/ 400050 w 669607"/>
                <a:gd name="connsiteY1" fmla="*/ 96202 h 457200"/>
                <a:gd name="connsiteX2" fmla="*/ 419100 w 669607"/>
                <a:gd name="connsiteY2" fmla="*/ 95250 h 457200"/>
                <a:gd name="connsiteX3" fmla="*/ 438150 w 669607"/>
                <a:gd name="connsiteY3" fmla="*/ 96202 h 457200"/>
                <a:gd name="connsiteX4" fmla="*/ 438150 w 669607"/>
                <a:gd name="connsiteY4" fmla="*/ 58103 h 457200"/>
                <a:gd name="connsiteX5" fmla="*/ 542925 w 669607"/>
                <a:gd name="connsiteY5" fmla="*/ 80010 h 457200"/>
                <a:gd name="connsiteX6" fmla="*/ 528638 w 669607"/>
                <a:gd name="connsiteY6" fmla="*/ 114300 h 457200"/>
                <a:gd name="connsiteX7" fmla="*/ 563880 w 669607"/>
                <a:gd name="connsiteY7" fmla="*/ 129540 h 457200"/>
                <a:gd name="connsiteX8" fmla="*/ 578168 w 669607"/>
                <a:gd name="connsiteY8" fmla="*/ 94298 h 457200"/>
                <a:gd name="connsiteX9" fmla="*/ 628650 w 669607"/>
                <a:gd name="connsiteY9" fmla="*/ 124777 h 457200"/>
                <a:gd name="connsiteX10" fmla="*/ 669608 w 669607"/>
                <a:gd name="connsiteY10" fmla="*/ 83820 h 457200"/>
                <a:gd name="connsiteX11" fmla="*/ 419100 w 669607"/>
                <a:gd name="connsiteY11" fmla="*/ 0 h 457200"/>
                <a:gd name="connsiteX12" fmla="*/ 0 w 669607"/>
                <a:gd name="connsiteY12" fmla="*/ 419100 h 457200"/>
                <a:gd name="connsiteX13" fmla="*/ 0 w 669607"/>
                <a:gd name="connsiteY13" fmla="*/ 457200 h 457200"/>
                <a:gd name="connsiteX14" fmla="*/ 57150 w 669607"/>
                <a:gd name="connsiteY14" fmla="*/ 457200 h 457200"/>
                <a:gd name="connsiteX15" fmla="*/ 57150 w 669607"/>
                <a:gd name="connsiteY15" fmla="*/ 419100 h 457200"/>
                <a:gd name="connsiteX16" fmla="*/ 75248 w 669607"/>
                <a:gd name="connsiteY16" fmla="*/ 306705 h 457200"/>
                <a:gd name="connsiteX17" fmla="*/ 110490 w 669607"/>
                <a:gd name="connsiteY17" fmla="*/ 320993 h 457200"/>
                <a:gd name="connsiteX18" fmla="*/ 123825 w 669607"/>
                <a:gd name="connsiteY18" fmla="*/ 285750 h 457200"/>
                <a:gd name="connsiteX19" fmla="*/ 88583 w 669607"/>
                <a:gd name="connsiteY19" fmla="*/ 271463 h 457200"/>
                <a:gd name="connsiteX20" fmla="*/ 145733 w 669607"/>
                <a:gd name="connsiteY20" fmla="*/ 182880 h 457200"/>
                <a:gd name="connsiteX21" fmla="*/ 172403 w 669607"/>
                <a:gd name="connsiteY21" fmla="*/ 209550 h 457200"/>
                <a:gd name="connsiteX22" fmla="*/ 199073 w 669607"/>
                <a:gd name="connsiteY22" fmla="*/ 181927 h 457200"/>
                <a:gd name="connsiteX23" fmla="*/ 172403 w 669607"/>
                <a:gd name="connsiteY23" fmla="*/ 155258 h 457200"/>
                <a:gd name="connsiteX24" fmla="*/ 260033 w 669607"/>
                <a:gd name="connsiteY24" fmla="*/ 94298 h 457200"/>
                <a:gd name="connsiteX25" fmla="*/ 274320 w 669607"/>
                <a:gd name="connsiteY25" fmla="*/ 129540 h 457200"/>
                <a:gd name="connsiteX26" fmla="*/ 309563 w 669607"/>
                <a:gd name="connsiteY26" fmla="*/ 114300 h 457200"/>
                <a:gd name="connsiteX27" fmla="*/ 295275 w 669607"/>
                <a:gd name="connsiteY27" fmla="*/ 79057 h 457200"/>
                <a:gd name="connsiteX28" fmla="*/ 400050 w 669607"/>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9607"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rgbClr val="000000"/>
            </a:solidFill>
            <a:ln w="9525" cap="flat">
              <a:noFill/>
              <a:prstDash val="solid"/>
              <a:miter/>
            </a:ln>
          </p:spPr>
          <p:txBody>
            <a:bodyPr rtlCol="0" anchor="ctr"/>
            <a:lstStyle/>
            <a:p>
              <a:endParaRPr lang="en-CA"/>
            </a:p>
          </p:txBody>
        </p:sp>
        <p:sp>
          <p:nvSpPr>
            <p:cNvPr id="27" name="Freeform: Shape 26">
              <a:extLst>
                <a:ext uri="{FF2B5EF4-FFF2-40B4-BE49-F238E27FC236}">
                  <a16:creationId xmlns:a16="http://schemas.microsoft.com/office/drawing/2014/main" id="{102CBA6F-9A14-479F-BBBF-09602159B6FE}"/>
                </a:ext>
              </a:extLst>
            </p:cNvPr>
            <p:cNvSpPr/>
            <p:nvPr/>
          </p:nvSpPr>
          <p:spPr>
            <a:xfrm>
              <a:off x="9928292" y="5547250"/>
              <a:ext cx="123825" cy="278130"/>
            </a:xfrm>
            <a:custGeom>
              <a:avLst/>
              <a:gdLst>
                <a:gd name="connsiteX0" fmla="*/ 48577 w 123825"/>
                <a:gd name="connsiteY0" fmla="*/ 0 h 278130"/>
                <a:gd name="connsiteX1" fmla="*/ 7620 w 123825"/>
                <a:gd name="connsiteY1" fmla="*/ 40957 h 278130"/>
                <a:gd name="connsiteX2" fmla="*/ 35242 w 123825"/>
                <a:gd name="connsiteY2" fmla="*/ 91440 h 278130"/>
                <a:gd name="connsiteX3" fmla="*/ 0 w 123825"/>
                <a:gd name="connsiteY3" fmla="*/ 106680 h 278130"/>
                <a:gd name="connsiteX4" fmla="*/ 13335 w 123825"/>
                <a:gd name="connsiteY4" fmla="*/ 141923 h 278130"/>
                <a:gd name="connsiteX5" fmla="*/ 48577 w 123825"/>
                <a:gd name="connsiteY5" fmla="*/ 127635 h 278130"/>
                <a:gd name="connsiteX6" fmla="*/ 66675 w 123825"/>
                <a:gd name="connsiteY6" fmla="*/ 240030 h 278130"/>
                <a:gd name="connsiteX7" fmla="*/ 66675 w 123825"/>
                <a:gd name="connsiteY7" fmla="*/ 278130 h 278130"/>
                <a:gd name="connsiteX8" fmla="*/ 123825 w 123825"/>
                <a:gd name="connsiteY8" fmla="*/ 278130 h 278130"/>
                <a:gd name="connsiteX9" fmla="*/ 123825 w 123825"/>
                <a:gd name="connsiteY9" fmla="*/ 240030 h 278130"/>
                <a:gd name="connsiteX10" fmla="*/ 48577 w 123825"/>
                <a:gd name="connsiteY10" fmla="*/ 0 h 27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8130">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000000"/>
            </a:solidFill>
            <a:ln w="9525" cap="flat">
              <a:noFill/>
              <a:prstDash val="solid"/>
              <a:miter/>
            </a:ln>
          </p:spPr>
          <p:txBody>
            <a:bodyPr rtlCol="0" anchor="ctr"/>
            <a:lstStyle/>
            <a:p>
              <a:endParaRPr lang="en-CA"/>
            </a:p>
          </p:txBody>
        </p:sp>
        <p:sp>
          <p:nvSpPr>
            <p:cNvPr id="28" name="Freeform: Shape 27">
              <a:extLst>
                <a:ext uri="{FF2B5EF4-FFF2-40B4-BE49-F238E27FC236}">
                  <a16:creationId xmlns:a16="http://schemas.microsoft.com/office/drawing/2014/main" id="{B76FB62D-584D-4194-B917-853AB0BF5FD9}"/>
                </a:ext>
              </a:extLst>
            </p:cNvPr>
            <p:cNvSpPr/>
            <p:nvPr/>
          </p:nvSpPr>
          <p:spPr>
            <a:xfrm>
              <a:off x="9593602" y="5460313"/>
              <a:ext cx="364115" cy="365067"/>
            </a:xfrm>
            <a:custGeom>
              <a:avLst/>
              <a:gdLst>
                <a:gd name="connsiteX0" fmla="*/ 13595 w 364115"/>
                <a:gd name="connsiteY0" fmla="*/ 297180 h 365067"/>
                <a:gd name="connsiteX1" fmla="*/ 8833 w 364115"/>
                <a:gd name="connsiteY1" fmla="*/ 301942 h 365067"/>
                <a:gd name="connsiteX2" fmla="*/ 13595 w 364115"/>
                <a:gd name="connsiteY2" fmla="*/ 356235 h 365067"/>
                <a:gd name="connsiteX3" fmla="*/ 67888 w 364115"/>
                <a:gd name="connsiteY3" fmla="*/ 351473 h 365067"/>
                <a:gd name="connsiteX4" fmla="*/ 364115 w 364115"/>
                <a:gd name="connsiteY4" fmla="*/ 0 h 365067"/>
                <a:gd name="connsiteX5" fmla="*/ 13595 w 364115"/>
                <a:gd name="connsiteY5" fmla="*/ 297180 h 36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115" h="365067">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rgbClr val="46B3BA"/>
            </a:solidFill>
            <a:ln w="9525" cap="flat">
              <a:noFill/>
              <a:prstDash val="solid"/>
              <a:miter/>
            </a:ln>
          </p:spPr>
          <p:txBody>
            <a:bodyPr rtlCol="0" anchor="ctr"/>
            <a:lstStyle/>
            <a:p>
              <a:endParaRPr lang="en-CA"/>
            </a:p>
          </p:txBody>
        </p:sp>
      </p:grpSp>
      <p:pic>
        <p:nvPicPr>
          <p:cNvPr id="1032" name="Picture 8">
            <a:extLst>
              <a:ext uri="{FF2B5EF4-FFF2-40B4-BE49-F238E27FC236}">
                <a16:creationId xmlns:a16="http://schemas.microsoft.com/office/drawing/2014/main" id="{DC2A971A-F561-47AE-98B3-11162F0DC7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5091" y="2035296"/>
            <a:ext cx="506144" cy="69041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a:extLst>
              <a:ext uri="{FF2B5EF4-FFF2-40B4-BE49-F238E27FC236}">
                <a16:creationId xmlns:a16="http://schemas.microsoft.com/office/drawing/2014/main" id="{B8D583BA-B43B-481D-9967-2987B71090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6311" y="2159856"/>
            <a:ext cx="394517" cy="5381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a:extLst>
              <a:ext uri="{FF2B5EF4-FFF2-40B4-BE49-F238E27FC236}">
                <a16:creationId xmlns:a16="http://schemas.microsoft.com/office/drawing/2014/main" id="{BF15EF52-BB80-433B-9D30-19223FFE0B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4567" y="2331303"/>
            <a:ext cx="343678" cy="46879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6111764-7E63-47FA-AFA3-840E778B75A8}"/>
              </a:ext>
            </a:extLst>
          </p:cNvPr>
          <p:cNvSpPr txBox="1"/>
          <p:nvPr/>
        </p:nvSpPr>
        <p:spPr>
          <a:xfrm>
            <a:off x="8320703" y="5083949"/>
            <a:ext cx="3121203" cy="529247"/>
          </a:xfrm>
          <a:prstGeom prst="rect">
            <a:avLst/>
          </a:prstGeom>
          <a:noFill/>
        </p:spPr>
        <p:txBody>
          <a:bodyPr wrap="square">
            <a:spAutoFit/>
          </a:bodyPr>
          <a:lstStyle>
            <a:defPPr>
              <a:defRPr lang="en-US"/>
            </a:defPPr>
            <a:lvl1pPr lvl="0">
              <a:lnSpc>
                <a:spcPts val="1200"/>
              </a:lnSpc>
              <a:buSzPts val="1000"/>
              <a:tabLst>
                <a:tab pos="457200" algn="l"/>
              </a:tabLst>
              <a:defRPr sz="1100">
                <a:solidFill>
                  <a:srgbClr val="2B2B2B"/>
                </a:solidFill>
                <a:latin typeface="Rockwell" panose="02060603020205020403" pitchFamily="18" charset="0"/>
                <a:ea typeface="Calibri" panose="020F0502020204030204" pitchFamily="34" charset="0"/>
                <a:cs typeface="Times New Roman" panose="02020603050405020304" pitchFamily="18" charset="0"/>
              </a:defRPr>
            </a:lvl1pPr>
          </a:lstStyle>
          <a:p>
            <a:r>
              <a:rPr lang="en-CA" dirty="0"/>
              <a:t>Decision: Install  </a:t>
            </a:r>
            <a:r>
              <a:rPr lang="en-CA" dirty="0" err="1"/>
              <a:t>Redlight</a:t>
            </a:r>
            <a:r>
              <a:rPr lang="en-CA" dirty="0"/>
              <a:t> camera or other controls</a:t>
            </a:r>
          </a:p>
        </p:txBody>
      </p:sp>
      <p:sp>
        <p:nvSpPr>
          <p:cNvPr id="51" name="Oval 50">
            <a:extLst>
              <a:ext uri="{FF2B5EF4-FFF2-40B4-BE49-F238E27FC236}">
                <a16:creationId xmlns:a16="http://schemas.microsoft.com/office/drawing/2014/main" id="{2A886B5D-C18D-41A8-A620-0CB0D3F7A32E}"/>
              </a:ext>
            </a:extLst>
          </p:cNvPr>
          <p:cNvSpPr/>
          <p:nvPr/>
        </p:nvSpPr>
        <p:spPr>
          <a:xfrm>
            <a:off x="7873714" y="5115173"/>
            <a:ext cx="344729" cy="352702"/>
          </a:xfrm>
          <a:prstGeom prst="ellipse">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4"/>
                </a:solidFill>
                <a:latin typeface="Rockwell" panose="02060603020205020403" pitchFamily="18" charset="0"/>
              </a:rPr>
              <a:t>4</a:t>
            </a:r>
          </a:p>
        </p:txBody>
      </p:sp>
      <p:sp>
        <p:nvSpPr>
          <p:cNvPr id="52" name="Oval 51">
            <a:extLst>
              <a:ext uri="{FF2B5EF4-FFF2-40B4-BE49-F238E27FC236}">
                <a16:creationId xmlns:a16="http://schemas.microsoft.com/office/drawing/2014/main" id="{563F0D5D-B78A-455D-906B-2147ECC5F436}"/>
              </a:ext>
            </a:extLst>
          </p:cNvPr>
          <p:cNvSpPr/>
          <p:nvPr/>
        </p:nvSpPr>
        <p:spPr>
          <a:xfrm>
            <a:off x="7873714" y="5688786"/>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5</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53" name="TextBox 52">
            <a:extLst>
              <a:ext uri="{FF2B5EF4-FFF2-40B4-BE49-F238E27FC236}">
                <a16:creationId xmlns:a16="http://schemas.microsoft.com/office/drawing/2014/main" id="{0C0D7BEB-D26E-47B4-8B95-941778907305}"/>
              </a:ext>
            </a:extLst>
          </p:cNvPr>
          <p:cNvSpPr txBox="1"/>
          <p:nvPr/>
        </p:nvSpPr>
        <p:spPr>
          <a:xfrm>
            <a:off x="8320703" y="5715969"/>
            <a:ext cx="3121203" cy="400110"/>
          </a:xfrm>
          <a:prstGeom prst="rect">
            <a:avLst/>
          </a:prstGeom>
          <a:noFill/>
        </p:spPr>
        <p:txBody>
          <a:bodyPr wrap="square">
            <a:spAutoFit/>
          </a:bodyPr>
          <a:lstStyle>
            <a:defPPr>
              <a:defRPr lang="en-US"/>
            </a:defPPr>
            <a:lvl1pPr lvl="0">
              <a:lnSpc>
                <a:spcPts val="1200"/>
              </a:lnSpc>
              <a:buSzPts val="1000"/>
              <a:tabLst>
                <a:tab pos="457200" algn="l"/>
              </a:tabLst>
              <a:defRPr sz="1100">
                <a:solidFill>
                  <a:srgbClr val="2B2B2B"/>
                </a:solidFill>
                <a:latin typeface="Rockwell" panose="02060603020205020403" pitchFamily="18" charset="0"/>
                <a:ea typeface="Calibri" panose="020F0502020204030204" pitchFamily="34" charset="0"/>
                <a:cs typeface="Times New Roman" panose="02020603050405020304" pitchFamily="18" charset="0"/>
              </a:defRPr>
            </a:lvl1pPr>
          </a:lstStyle>
          <a:p>
            <a:r>
              <a:rPr lang="en-CA" dirty="0"/>
              <a:t>Iterate on other features to predict </a:t>
            </a:r>
          </a:p>
          <a:p>
            <a:r>
              <a:rPr lang="en-CA" dirty="0"/>
              <a:t>outcomes</a:t>
            </a:r>
          </a:p>
        </p:txBody>
      </p:sp>
      <p:pic>
        <p:nvPicPr>
          <p:cNvPr id="40" name="Graphic 39" descr="Repeat with solid fill">
            <a:extLst>
              <a:ext uri="{FF2B5EF4-FFF2-40B4-BE49-F238E27FC236}">
                <a16:creationId xmlns:a16="http://schemas.microsoft.com/office/drawing/2014/main" id="{B23F30E3-126A-472E-91D3-A8542CBB72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54682" y="5688786"/>
            <a:ext cx="356949" cy="400110"/>
          </a:xfrm>
          <a:prstGeom prst="rect">
            <a:avLst/>
          </a:prstGeom>
        </p:spPr>
      </p:pic>
    </p:spTree>
    <p:extLst>
      <p:ext uri="{BB962C8B-B14F-4D97-AF65-F5344CB8AC3E}">
        <p14:creationId xmlns:p14="http://schemas.microsoft.com/office/powerpoint/2010/main" val="1842547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4138911593"/>
              </p:ext>
            </p:extLst>
          </p:nvPr>
        </p:nvGraphicFramePr>
        <p:xfrm>
          <a:off x="1531032" y="1391512"/>
          <a:ext cx="10167634" cy="5212080"/>
        </p:xfrm>
        <a:graphic>
          <a:graphicData uri="http://schemas.openxmlformats.org/drawingml/2006/table">
            <a:tbl>
              <a:tblPr firstRow="1" bandRow="1">
                <a:tableStyleId>{17292A2E-F333-43FB-9621-5CBBE7FDCDCB}</a:tableStyleId>
              </a:tblPr>
              <a:tblGrid>
                <a:gridCol w="3766832">
                  <a:extLst>
                    <a:ext uri="{9D8B030D-6E8A-4147-A177-3AD203B41FA5}">
                      <a16:colId xmlns:a16="http://schemas.microsoft.com/office/drawing/2014/main" val="20000"/>
                    </a:ext>
                  </a:extLst>
                </a:gridCol>
                <a:gridCol w="2271860">
                  <a:extLst>
                    <a:ext uri="{9D8B030D-6E8A-4147-A177-3AD203B41FA5}">
                      <a16:colId xmlns:a16="http://schemas.microsoft.com/office/drawing/2014/main" val="352326076"/>
                    </a:ext>
                  </a:extLst>
                </a:gridCol>
                <a:gridCol w="4128942">
                  <a:extLst>
                    <a:ext uri="{9D8B030D-6E8A-4147-A177-3AD203B41FA5}">
                      <a16:colId xmlns:a16="http://schemas.microsoft.com/office/drawing/2014/main" val="20001"/>
                    </a:ext>
                  </a:extLst>
                </a:gridCol>
              </a:tblGrid>
              <a:tr h="731520">
                <a:tc>
                  <a:txBody>
                    <a:bodyPr/>
                    <a:lstStyle/>
                    <a:p>
                      <a:pPr algn="l"/>
                      <a:r>
                        <a:rPr lang="en-CA" sz="2000" b="1" cap="none" spc="30" dirty="0">
                          <a:solidFill>
                            <a:schemeClr val="tx1"/>
                          </a:solidFill>
                        </a:rPr>
                        <a:t>Expectations</a:t>
                      </a:r>
                    </a:p>
                  </a:txBody>
                  <a:tcPr anchor="ct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endParaRPr lang="en-CA" sz="2000" b="1" cap="none" spc="30" dirty="0">
                        <a:solidFill>
                          <a:schemeClr val="tx1"/>
                        </a:solidFill>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b="1" cap="none" spc="30" dirty="0">
                          <a:solidFill>
                            <a:schemeClr val="tx1"/>
                          </a:solidFill>
                        </a:rPr>
                        <a:t>Actual Outcome</a:t>
                      </a:r>
                    </a:p>
                  </a:txBody>
                  <a:tcPr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731520">
                <a:tc>
                  <a:txBody>
                    <a:bodyPr/>
                    <a:lstStyle/>
                    <a:p>
                      <a:pPr algn="l"/>
                      <a:r>
                        <a:rPr lang="en-US" sz="1600" cap="none" spc="0" dirty="0">
                          <a:solidFill>
                            <a:schemeClr val="tx1"/>
                          </a:solidFill>
                        </a:rPr>
                        <a:t>Weather would have an impact on the number of collisions and severity</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cap="none" spc="0">
                          <a:solidFill>
                            <a:schemeClr val="tx1"/>
                          </a:solidFill>
                        </a:rPr>
                        <a:t>Most accidents occurred in the weather was clear and the roads dry</a:t>
                      </a:r>
                      <a:endParaRPr lang="en-CA" sz="1600" cap="none" spc="0">
                        <a:solidFill>
                          <a:schemeClr val="tx1"/>
                        </a:solidFill>
                      </a:endParaRP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31520">
                <a:tc>
                  <a:txBody>
                    <a:bodyPr/>
                    <a:lstStyle/>
                    <a:p>
                      <a:pPr marL="0" indent="0" algn="l">
                        <a:buFontTx/>
                        <a:buNone/>
                      </a:pPr>
                      <a:r>
                        <a:rPr lang="en-US" sz="1600" cap="none" spc="0" dirty="0">
                          <a:solidFill>
                            <a:schemeClr val="tx1"/>
                          </a:solidFill>
                        </a:rPr>
                        <a:t>Alcohol and running red lights would be the highest factors leading to accidents and severity</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cap="none" spc="0">
                          <a:solidFill>
                            <a:schemeClr val="tx1"/>
                          </a:solidFill>
                        </a:rPr>
                        <a:t>There were very low/high correlations among  these features and accident severity.</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71780364"/>
                  </a:ext>
                </a:extLst>
              </a:tr>
              <a:tr h="731520">
                <a:tc>
                  <a:txBody>
                    <a:bodyPr/>
                    <a:lstStyle/>
                    <a:p>
                      <a:pPr marL="0" indent="0" algn="l">
                        <a:buFontTx/>
                        <a:buNone/>
                      </a:pPr>
                      <a:r>
                        <a:rPr lang="en-US" sz="1600" cap="none" spc="0" dirty="0">
                          <a:solidFill>
                            <a:schemeClr val="tx1"/>
                          </a:solidFill>
                        </a:rPr>
                        <a:t>Accidents are more likely to occur at night</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Accidents are more likely during rush hour </a:t>
                      </a:r>
                    </a:p>
                    <a:p>
                      <a:pPr algn="l"/>
                      <a:r>
                        <a:rPr lang="en-CA" sz="1600" cap="none" spc="0" dirty="0">
                          <a:solidFill>
                            <a:schemeClr val="tx1"/>
                          </a:solidFill>
                        </a:rPr>
                        <a:t>7-9am &amp; 3-6pm</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3734658"/>
                  </a:ext>
                </a:extLst>
              </a:tr>
              <a:tr h="731520">
                <a:tc>
                  <a:txBody>
                    <a:bodyPr/>
                    <a:lstStyle/>
                    <a:p>
                      <a:pPr marL="0" indent="0" algn="l">
                        <a:buFontTx/>
                        <a:buNone/>
                      </a:pPr>
                      <a:r>
                        <a:rPr lang="en-US" sz="1600" cap="none" spc="0" dirty="0">
                          <a:solidFill>
                            <a:schemeClr val="tx1"/>
                          </a:solidFill>
                        </a:rPr>
                        <a:t>Red light cameras reduce accidents</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Analysis shows this is true</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58621003"/>
                  </a:ext>
                </a:extLst>
              </a:tr>
              <a:tr h="731520">
                <a:tc>
                  <a:txBody>
                    <a:bodyPr/>
                    <a:lstStyle/>
                    <a:p>
                      <a:pPr marL="0" indent="0" algn="l">
                        <a:buFontTx/>
                        <a:buNone/>
                      </a:pPr>
                      <a:r>
                        <a:rPr lang="en-US" sz="1600" cap="none" spc="0" dirty="0">
                          <a:solidFill>
                            <a:schemeClr val="tx1"/>
                          </a:solidFill>
                        </a:rPr>
                        <a:t>Road class has no impact</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Results show that Major Arterial roads have the most accidents</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48165066"/>
                  </a:ext>
                </a:extLst>
              </a:tr>
              <a:tr h="731520">
                <a:tc>
                  <a:txBody>
                    <a:bodyPr/>
                    <a:lstStyle/>
                    <a:p>
                      <a:pPr marL="0" indent="0" algn="l">
                        <a:buFontTx/>
                        <a:buNone/>
                      </a:pPr>
                      <a:r>
                        <a:rPr lang="en-US" sz="1600" cap="none" spc="0" dirty="0">
                          <a:solidFill>
                            <a:schemeClr val="tx1"/>
                          </a:solidFill>
                        </a:rPr>
                        <a:t>Drivers or passengers are more likely to be injured</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Discovered Pedestrians are the most likely to be injured or killed of all involved</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6317993"/>
                  </a:ext>
                </a:extLst>
              </a:tr>
            </a:tbl>
          </a:graphicData>
        </a:graphic>
      </p:graphicFrame>
      <p:grpSp>
        <p:nvGrpSpPr>
          <p:cNvPr id="22" name="Group 21">
            <a:extLst>
              <a:ext uri="{FF2B5EF4-FFF2-40B4-BE49-F238E27FC236}">
                <a16:creationId xmlns:a16="http://schemas.microsoft.com/office/drawing/2014/main" id="{6AFF59F0-5C99-48B1-9BCA-86044D14C037}"/>
              </a:ext>
            </a:extLst>
          </p:cNvPr>
          <p:cNvGrpSpPr/>
          <p:nvPr/>
        </p:nvGrpSpPr>
        <p:grpSpPr>
          <a:xfrm>
            <a:off x="451761" y="563684"/>
            <a:ext cx="11128258" cy="625240"/>
            <a:chOff x="451761" y="258880"/>
            <a:chExt cx="11128258" cy="625240"/>
          </a:xfrm>
        </p:grpSpPr>
        <p:sp>
          <p:nvSpPr>
            <p:cNvPr id="23" name="Oval 22">
              <a:extLst>
                <a:ext uri="{FF2B5EF4-FFF2-40B4-BE49-F238E27FC236}">
                  <a16:creationId xmlns:a16="http://schemas.microsoft.com/office/drawing/2014/main" id="{E6E16F8F-5DAF-47A7-92FC-5040703FF189}"/>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5" name="Group 24">
              <a:extLst>
                <a:ext uri="{FF2B5EF4-FFF2-40B4-BE49-F238E27FC236}">
                  <a16:creationId xmlns:a16="http://schemas.microsoft.com/office/drawing/2014/main" id="{A49BE331-75BB-41FB-A0E7-60A151BBE754}"/>
                </a:ext>
              </a:extLst>
            </p:cNvPr>
            <p:cNvGrpSpPr/>
            <p:nvPr/>
          </p:nvGrpSpPr>
          <p:grpSpPr>
            <a:xfrm>
              <a:off x="616744" y="344047"/>
              <a:ext cx="10963275" cy="453065"/>
              <a:chOff x="616744" y="344047"/>
              <a:chExt cx="10963275" cy="453065"/>
            </a:xfrm>
          </p:grpSpPr>
          <p:sp>
            <p:nvSpPr>
              <p:cNvPr id="27" name="Rectangle 26">
                <a:extLst>
                  <a:ext uri="{FF2B5EF4-FFF2-40B4-BE49-F238E27FC236}">
                    <a16:creationId xmlns:a16="http://schemas.microsoft.com/office/drawing/2014/main" id="{8DBEC5F7-4572-41E5-AFBC-EB22BA639560}"/>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lumMod val="75000"/>
                        <a:lumOff val="25000"/>
                      </a:prstClr>
                    </a:solidFill>
                    <a:latin typeface="Rockwell" panose="02060603020205020403" pitchFamily="18" charset="0"/>
                  </a:rPr>
                  <a:t>Outcomes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9" name="Straight Connector 28">
                <a:extLst>
                  <a:ext uri="{FF2B5EF4-FFF2-40B4-BE49-F238E27FC236}">
                    <a16:creationId xmlns:a16="http://schemas.microsoft.com/office/drawing/2014/main" id="{78D4868F-814E-45BF-8F89-2AD426E02B60}"/>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995D1393-D982-4869-8950-D02B3125779A}"/>
              </a:ext>
            </a:extLst>
          </p:cNvPr>
          <p:cNvGrpSpPr/>
          <p:nvPr/>
        </p:nvGrpSpPr>
        <p:grpSpPr>
          <a:xfrm>
            <a:off x="5449798" y="2285651"/>
            <a:ext cx="1752283" cy="57465"/>
            <a:chOff x="5430942" y="2134326"/>
            <a:chExt cx="1752283" cy="57465"/>
          </a:xfrm>
        </p:grpSpPr>
        <p:sp>
          <p:nvSpPr>
            <p:cNvPr id="57" name="Oval 56">
              <a:extLst>
                <a:ext uri="{FF2B5EF4-FFF2-40B4-BE49-F238E27FC236}">
                  <a16:creationId xmlns:a16="http://schemas.microsoft.com/office/drawing/2014/main" id="{84C7A007-D5E0-463F-BC81-E666519F73EF}"/>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4" name="Straight Arrow Connector 3">
              <a:extLst>
                <a:ext uri="{FF2B5EF4-FFF2-40B4-BE49-F238E27FC236}">
                  <a16:creationId xmlns:a16="http://schemas.microsoft.com/office/drawing/2014/main" id="{8E1BD14F-6577-4BD9-807F-6D5B355FEFC3}"/>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9A77D98D-9DA7-4781-8FCD-6CDDD2AB55D2}"/>
              </a:ext>
            </a:extLst>
          </p:cNvPr>
          <p:cNvGrpSpPr/>
          <p:nvPr/>
        </p:nvGrpSpPr>
        <p:grpSpPr>
          <a:xfrm>
            <a:off x="5449798" y="3007878"/>
            <a:ext cx="1752283" cy="57465"/>
            <a:chOff x="5430942" y="2134326"/>
            <a:chExt cx="1752283" cy="57465"/>
          </a:xfrm>
        </p:grpSpPr>
        <p:sp>
          <p:nvSpPr>
            <p:cNvPr id="63" name="Oval 62">
              <a:extLst>
                <a:ext uri="{FF2B5EF4-FFF2-40B4-BE49-F238E27FC236}">
                  <a16:creationId xmlns:a16="http://schemas.microsoft.com/office/drawing/2014/main" id="{2C29B6B2-4F99-46C7-9D2C-FE1B3661935D}"/>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64" name="Straight Arrow Connector 63">
              <a:extLst>
                <a:ext uri="{FF2B5EF4-FFF2-40B4-BE49-F238E27FC236}">
                  <a16:creationId xmlns:a16="http://schemas.microsoft.com/office/drawing/2014/main" id="{814AD179-352E-4D66-A236-4A5B04717575}"/>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0BFC7E4B-E068-47B2-95EC-51981866D1C2}"/>
              </a:ext>
            </a:extLst>
          </p:cNvPr>
          <p:cNvGrpSpPr/>
          <p:nvPr/>
        </p:nvGrpSpPr>
        <p:grpSpPr>
          <a:xfrm>
            <a:off x="5449798" y="3848959"/>
            <a:ext cx="1752283" cy="57465"/>
            <a:chOff x="5430942" y="2134326"/>
            <a:chExt cx="1752283" cy="57465"/>
          </a:xfrm>
        </p:grpSpPr>
        <p:sp>
          <p:nvSpPr>
            <p:cNvPr id="66" name="Oval 65">
              <a:extLst>
                <a:ext uri="{FF2B5EF4-FFF2-40B4-BE49-F238E27FC236}">
                  <a16:creationId xmlns:a16="http://schemas.microsoft.com/office/drawing/2014/main" id="{A6AB2814-0646-4FE2-AD0E-1CB1929D7663}"/>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67" name="Straight Arrow Connector 66">
              <a:extLst>
                <a:ext uri="{FF2B5EF4-FFF2-40B4-BE49-F238E27FC236}">
                  <a16:creationId xmlns:a16="http://schemas.microsoft.com/office/drawing/2014/main" id="{DEF93885-89DC-480E-AC30-EC966BF75BF1}"/>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CA42B4FF-D225-4B08-8953-E6E310ACB91F}"/>
              </a:ext>
            </a:extLst>
          </p:cNvPr>
          <p:cNvGrpSpPr/>
          <p:nvPr/>
        </p:nvGrpSpPr>
        <p:grpSpPr>
          <a:xfrm>
            <a:off x="5449798" y="4581519"/>
            <a:ext cx="1752283" cy="57465"/>
            <a:chOff x="5430942" y="2134326"/>
            <a:chExt cx="1752283" cy="57465"/>
          </a:xfrm>
        </p:grpSpPr>
        <p:sp>
          <p:nvSpPr>
            <p:cNvPr id="69" name="Oval 68">
              <a:extLst>
                <a:ext uri="{FF2B5EF4-FFF2-40B4-BE49-F238E27FC236}">
                  <a16:creationId xmlns:a16="http://schemas.microsoft.com/office/drawing/2014/main" id="{2DC92A58-00C3-4887-9D26-46192B544D95}"/>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70" name="Straight Arrow Connector 69">
              <a:extLst>
                <a:ext uri="{FF2B5EF4-FFF2-40B4-BE49-F238E27FC236}">
                  <a16:creationId xmlns:a16="http://schemas.microsoft.com/office/drawing/2014/main" id="{172AF409-12E5-44FC-853A-164D14DD09F5}"/>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1A2A1B1B-6D88-41F3-8FEB-C5ACE2DFDB58}"/>
              </a:ext>
            </a:extLst>
          </p:cNvPr>
          <p:cNvGrpSpPr/>
          <p:nvPr/>
        </p:nvGrpSpPr>
        <p:grpSpPr>
          <a:xfrm>
            <a:off x="5449798" y="5286473"/>
            <a:ext cx="1752283" cy="57465"/>
            <a:chOff x="5430942" y="2134326"/>
            <a:chExt cx="1752283" cy="57465"/>
          </a:xfrm>
        </p:grpSpPr>
        <p:sp>
          <p:nvSpPr>
            <p:cNvPr id="72" name="Oval 71">
              <a:extLst>
                <a:ext uri="{FF2B5EF4-FFF2-40B4-BE49-F238E27FC236}">
                  <a16:creationId xmlns:a16="http://schemas.microsoft.com/office/drawing/2014/main" id="{F37CD507-CCB0-4543-915D-CC581995753E}"/>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73" name="Straight Arrow Connector 72">
              <a:extLst>
                <a:ext uri="{FF2B5EF4-FFF2-40B4-BE49-F238E27FC236}">
                  <a16:creationId xmlns:a16="http://schemas.microsoft.com/office/drawing/2014/main" id="{F645D6CF-A14C-4C77-81CD-3B38F4DB76DE}"/>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06C7BF31-67A1-4FC6-93BC-B39879C4A5F1}"/>
              </a:ext>
            </a:extLst>
          </p:cNvPr>
          <p:cNvGrpSpPr/>
          <p:nvPr/>
        </p:nvGrpSpPr>
        <p:grpSpPr>
          <a:xfrm>
            <a:off x="5449798" y="6019706"/>
            <a:ext cx="1752283" cy="57465"/>
            <a:chOff x="5430942" y="2134326"/>
            <a:chExt cx="1752283" cy="57465"/>
          </a:xfrm>
        </p:grpSpPr>
        <p:sp>
          <p:nvSpPr>
            <p:cNvPr id="75" name="Oval 74">
              <a:extLst>
                <a:ext uri="{FF2B5EF4-FFF2-40B4-BE49-F238E27FC236}">
                  <a16:creationId xmlns:a16="http://schemas.microsoft.com/office/drawing/2014/main" id="{D9980F56-96EA-4B44-A7D5-37EED1D1E024}"/>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76" name="Straight Arrow Connector 75">
              <a:extLst>
                <a:ext uri="{FF2B5EF4-FFF2-40B4-BE49-F238E27FC236}">
                  <a16:creationId xmlns:a16="http://schemas.microsoft.com/office/drawing/2014/main" id="{1D237793-3876-4B53-8734-BF12A2A5AD72}"/>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C961893-8815-47ED-AD65-BED3FBC93717}"/>
              </a:ext>
            </a:extLst>
          </p:cNvPr>
          <p:cNvGrpSpPr/>
          <p:nvPr/>
        </p:nvGrpSpPr>
        <p:grpSpPr>
          <a:xfrm>
            <a:off x="814768" y="4364916"/>
            <a:ext cx="625240" cy="625240"/>
            <a:chOff x="956173" y="4050685"/>
            <a:chExt cx="625240" cy="625240"/>
          </a:xfrm>
        </p:grpSpPr>
        <p:sp>
          <p:nvSpPr>
            <p:cNvPr id="85" name="Oval 84">
              <a:extLst>
                <a:ext uri="{FF2B5EF4-FFF2-40B4-BE49-F238E27FC236}">
                  <a16:creationId xmlns:a16="http://schemas.microsoft.com/office/drawing/2014/main" id="{D0722787-51F6-4711-9824-2F1EB007A1D5}"/>
                </a:ext>
              </a:extLst>
            </p:cNvPr>
            <p:cNvSpPr/>
            <p:nvPr/>
          </p:nvSpPr>
          <p:spPr>
            <a:xfrm>
              <a:off x="956173" y="4050685"/>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26" name="Picture 6" descr="Red light camera Icon - Download Red light camera Icon 425975 | Noun Project">
              <a:extLst>
                <a:ext uri="{FF2B5EF4-FFF2-40B4-BE49-F238E27FC236}">
                  <a16:creationId xmlns:a16="http://schemas.microsoft.com/office/drawing/2014/main" id="{09256E1A-368D-4E05-84C4-DC263193C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983" y="4135775"/>
              <a:ext cx="436206" cy="436206"/>
            </a:xfrm>
            <a:prstGeom prst="rect">
              <a:avLst/>
            </a:prstGeom>
            <a:solidFill>
              <a:schemeClr val="bg1"/>
            </a:solidFill>
          </p:spPr>
        </p:pic>
      </p:grpSp>
      <p:grpSp>
        <p:nvGrpSpPr>
          <p:cNvPr id="20" name="Group 19">
            <a:extLst>
              <a:ext uri="{FF2B5EF4-FFF2-40B4-BE49-F238E27FC236}">
                <a16:creationId xmlns:a16="http://schemas.microsoft.com/office/drawing/2014/main" id="{01BD753C-5CD3-4837-8E11-BA1D56DD7DCF}"/>
              </a:ext>
            </a:extLst>
          </p:cNvPr>
          <p:cNvGrpSpPr/>
          <p:nvPr/>
        </p:nvGrpSpPr>
        <p:grpSpPr>
          <a:xfrm>
            <a:off x="814768" y="3597528"/>
            <a:ext cx="625240" cy="625240"/>
            <a:chOff x="1103131" y="3371291"/>
            <a:chExt cx="625240" cy="625240"/>
          </a:xfrm>
        </p:grpSpPr>
        <p:sp>
          <p:nvSpPr>
            <p:cNvPr id="83" name="Oval 82">
              <a:extLst>
                <a:ext uri="{FF2B5EF4-FFF2-40B4-BE49-F238E27FC236}">
                  <a16:creationId xmlns:a16="http://schemas.microsoft.com/office/drawing/2014/main" id="{838EBC38-3F5F-4F50-A449-30FCC6285131}"/>
                </a:ext>
              </a:extLst>
            </p:cNvPr>
            <p:cNvSpPr/>
            <p:nvPr/>
          </p:nvSpPr>
          <p:spPr>
            <a:xfrm>
              <a:off x="1103131" y="3371291"/>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28" name="Picture 8" descr="Day Night Icon Images – Browse 70,989 Stock Photos, Vectors, and Video |  Adobe Stock">
              <a:extLst>
                <a:ext uri="{FF2B5EF4-FFF2-40B4-BE49-F238E27FC236}">
                  <a16:creationId xmlns:a16="http://schemas.microsoft.com/office/drawing/2014/main" id="{26D67BB4-9B04-46A0-8EE2-A59A1344CD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06" t="22362" r="10619" b="14479"/>
            <a:stretch/>
          </p:blipFill>
          <p:spPr bwMode="auto">
            <a:xfrm>
              <a:off x="1183832" y="3513808"/>
              <a:ext cx="452378" cy="358154"/>
            </a:xfrm>
            <a:prstGeom prst="rect">
              <a:avLst/>
            </a:prstGeom>
            <a:solidFill>
              <a:srgbClr val="F7F7F7"/>
            </a:solidFill>
          </p:spPr>
        </p:pic>
      </p:grpSp>
      <p:grpSp>
        <p:nvGrpSpPr>
          <p:cNvPr id="21" name="Group 20">
            <a:extLst>
              <a:ext uri="{FF2B5EF4-FFF2-40B4-BE49-F238E27FC236}">
                <a16:creationId xmlns:a16="http://schemas.microsoft.com/office/drawing/2014/main" id="{0A052394-0F8E-45C2-98A6-1E984E7D2099}"/>
              </a:ext>
            </a:extLst>
          </p:cNvPr>
          <p:cNvGrpSpPr/>
          <p:nvPr/>
        </p:nvGrpSpPr>
        <p:grpSpPr>
          <a:xfrm>
            <a:off x="814768" y="2847504"/>
            <a:ext cx="625240" cy="625240"/>
            <a:chOff x="1086316" y="2717800"/>
            <a:chExt cx="625240" cy="625240"/>
          </a:xfrm>
        </p:grpSpPr>
        <p:sp>
          <p:nvSpPr>
            <p:cNvPr id="82" name="Oval 81">
              <a:extLst>
                <a:ext uri="{FF2B5EF4-FFF2-40B4-BE49-F238E27FC236}">
                  <a16:creationId xmlns:a16="http://schemas.microsoft.com/office/drawing/2014/main" id="{4F0C42DE-3DF3-480F-85E2-9B9EECEAF80C}"/>
                </a:ext>
              </a:extLst>
            </p:cNvPr>
            <p:cNvSpPr/>
            <p:nvPr/>
          </p:nvSpPr>
          <p:spPr>
            <a:xfrm>
              <a:off x="1086316" y="2717800"/>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0" name="Picture 10" descr="Self driving car icon. transportation symbol modern, simple, • wall  stickers wheel, vehicle, transportation | myloview.com">
              <a:extLst>
                <a:ext uri="{FF2B5EF4-FFF2-40B4-BE49-F238E27FC236}">
                  <a16:creationId xmlns:a16="http://schemas.microsoft.com/office/drawing/2014/main" id="{CE26F971-B5AA-4D03-8B5D-A7666296EB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679" t="15754" r="12306" b="14976"/>
            <a:stretch/>
          </p:blipFill>
          <p:spPr bwMode="auto">
            <a:xfrm>
              <a:off x="1177339" y="2811373"/>
              <a:ext cx="449281" cy="4204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a:extLst>
              <a:ext uri="{FF2B5EF4-FFF2-40B4-BE49-F238E27FC236}">
                <a16:creationId xmlns:a16="http://schemas.microsoft.com/office/drawing/2014/main" id="{587EA625-2FBB-4E3C-8355-DCF625EAC4FD}"/>
              </a:ext>
            </a:extLst>
          </p:cNvPr>
          <p:cNvGrpSpPr/>
          <p:nvPr/>
        </p:nvGrpSpPr>
        <p:grpSpPr>
          <a:xfrm>
            <a:off x="808311" y="2059854"/>
            <a:ext cx="625240" cy="625240"/>
            <a:chOff x="1021138" y="1805989"/>
            <a:chExt cx="625240" cy="625240"/>
          </a:xfrm>
        </p:grpSpPr>
        <p:sp>
          <p:nvSpPr>
            <p:cNvPr id="81" name="Oval 80">
              <a:extLst>
                <a:ext uri="{FF2B5EF4-FFF2-40B4-BE49-F238E27FC236}">
                  <a16:creationId xmlns:a16="http://schemas.microsoft.com/office/drawing/2014/main" id="{ADC82162-0816-48CB-BE8C-DF664C92E84C}"/>
                </a:ext>
              </a:extLst>
            </p:cNvPr>
            <p:cNvSpPr/>
            <p:nvPr/>
          </p:nvSpPr>
          <p:spPr>
            <a:xfrm>
              <a:off x="1021138" y="1805989"/>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2" name="Picture 12" descr="Weather Storm Icon | iOS 7 Iconset | Icons8">
              <a:extLst>
                <a:ext uri="{FF2B5EF4-FFF2-40B4-BE49-F238E27FC236}">
                  <a16:creationId xmlns:a16="http://schemas.microsoft.com/office/drawing/2014/main" id="{E94AFAB7-3856-4868-AACD-6AC682EEC2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7339" y="1927381"/>
              <a:ext cx="388618" cy="38861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F77D2747-13BC-463C-8D25-285AE3A18AD2}"/>
              </a:ext>
            </a:extLst>
          </p:cNvPr>
          <p:cNvGrpSpPr/>
          <p:nvPr/>
        </p:nvGrpSpPr>
        <p:grpSpPr>
          <a:xfrm>
            <a:off x="814768" y="5872900"/>
            <a:ext cx="625240" cy="625240"/>
            <a:chOff x="1039817" y="5443464"/>
            <a:chExt cx="625240" cy="625240"/>
          </a:xfrm>
        </p:grpSpPr>
        <p:sp>
          <p:nvSpPr>
            <p:cNvPr id="86" name="Oval 85">
              <a:extLst>
                <a:ext uri="{FF2B5EF4-FFF2-40B4-BE49-F238E27FC236}">
                  <a16:creationId xmlns:a16="http://schemas.microsoft.com/office/drawing/2014/main" id="{98B1CD40-4C33-4A25-9AE4-09E2DB507987}"/>
                </a:ext>
              </a:extLst>
            </p:cNvPr>
            <p:cNvSpPr/>
            <p:nvPr/>
          </p:nvSpPr>
          <p:spPr>
            <a:xfrm>
              <a:off x="1039817" y="5443464"/>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4" name="Picture 14" descr="Pedestrian Icon #114625 - Free Icons Library">
              <a:extLst>
                <a:ext uri="{FF2B5EF4-FFF2-40B4-BE49-F238E27FC236}">
                  <a16:creationId xmlns:a16="http://schemas.microsoft.com/office/drawing/2014/main" id="{5F52C351-E2D4-41D0-8158-4967D104B8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56305" y="5518354"/>
              <a:ext cx="395653" cy="4377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658E8F72-2913-4383-ADCA-E92B2B801BCC}"/>
              </a:ext>
            </a:extLst>
          </p:cNvPr>
          <p:cNvGrpSpPr/>
          <p:nvPr/>
        </p:nvGrpSpPr>
        <p:grpSpPr>
          <a:xfrm>
            <a:off x="799312" y="5104768"/>
            <a:ext cx="625240" cy="625240"/>
            <a:chOff x="1013430" y="4693277"/>
            <a:chExt cx="625240" cy="625240"/>
          </a:xfrm>
        </p:grpSpPr>
        <p:sp>
          <p:nvSpPr>
            <p:cNvPr id="84" name="Oval 83">
              <a:extLst>
                <a:ext uri="{FF2B5EF4-FFF2-40B4-BE49-F238E27FC236}">
                  <a16:creationId xmlns:a16="http://schemas.microsoft.com/office/drawing/2014/main" id="{23AF0095-F3BE-46DF-90FB-18A2CE6E2C11}"/>
                </a:ext>
              </a:extLst>
            </p:cNvPr>
            <p:cNvSpPr/>
            <p:nvPr/>
          </p:nvSpPr>
          <p:spPr>
            <a:xfrm>
              <a:off x="1013430" y="4693277"/>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8" name="Picture 18" descr="Highway - Free transport icons">
              <a:extLst>
                <a:ext uri="{FF2B5EF4-FFF2-40B4-BE49-F238E27FC236}">
                  <a16:creationId xmlns:a16="http://schemas.microsoft.com/office/drawing/2014/main" id="{F1C4E6DB-67E9-42E9-BEBB-7081FD4BEF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8024" y="4801522"/>
              <a:ext cx="400225" cy="4002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47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16437" y="896684"/>
            <a:ext cx="3625271" cy="4979728"/>
          </a:xfrm>
        </p:spPr>
        <p:txBody>
          <a:bodyPr anchor="ctr">
            <a:normAutofit/>
          </a:bodyPr>
          <a:lstStyle/>
          <a:p>
            <a:pPr algn="r"/>
            <a:r>
              <a:rPr lang="en-CA" sz="4000"/>
              <a:t>FUTURE ENHANCEMENTS</a:t>
            </a:r>
            <a:endParaRPr lang="en-CA" sz="4000" dirty="0"/>
          </a:p>
        </p:txBody>
      </p:sp>
      <p:cxnSp>
        <p:nvCxnSpPr>
          <p:cNvPr id="29"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2">
            <a:extLst>
              <a:ext uri="{FF2B5EF4-FFF2-40B4-BE49-F238E27FC236}">
                <a16:creationId xmlns:a16="http://schemas.microsoft.com/office/drawing/2014/main" id="{9C02979E-2E36-E55B-EEE9-C6AA476DC284}"/>
              </a:ext>
            </a:extLst>
          </p:cNvPr>
          <p:cNvGraphicFramePr>
            <a:graphicFrameLocks noGrp="1"/>
          </p:cNvGraphicFramePr>
          <p:nvPr>
            <p:ph idx="1"/>
          </p:nvPr>
        </p:nvGraphicFramePr>
        <p:xfrm>
          <a:off x="4985172" y="896684"/>
          <a:ext cx="5484707" cy="5064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2467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62456" y="896684"/>
            <a:ext cx="2979252" cy="4979728"/>
          </a:xfrm>
        </p:spPr>
        <p:txBody>
          <a:bodyPr anchor="ctr">
            <a:normAutofit/>
          </a:bodyPr>
          <a:lstStyle/>
          <a:p>
            <a:pPr algn="r"/>
            <a:r>
              <a:rPr lang="en-CA" sz="3700"/>
              <a:t>OUR AGENDA/GOAL</a:t>
            </a:r>
          </a:p>
        </p:txBody>
      </p:sp>
      <p:cxnSp>
        <p:nvCxnSpPr>
          <p:cNvPr id="10"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4B429E67-1687-0A36-E8BB-527D69952928}"/>
              </a:ext>
            </a:extLst>
          </p:cNvPr>
          <p:cNvGraphicFramePr>
            <a:graphicFrameLocks noGrp="1"/>
          </p:cNvGraphicFramePr>
          <p:nvPr>
            <p:ph idx="1"/>
          </p:nvPr>
        </p:nvGraphicFramePr>
        <p:xfrm>
          <a:off x="4985172" y="896684"/>
          <a:ext cx="5484707" cy="5064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966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Stick figure families holding hands">
            <a:extLst>
              <a:ext uri="{FF2B5EF4-FFF2-40B4-BE49-F238E27FC236}">
                <a16:creationId xmlns:a16="http://schemas.microsoft.com/office/drawing/2014/main" id="{02ECD3CE-138F-2DE1-2FA3-FC1D244392CF}"/>
              </a:ext>
            </a:extLst>
          </p:cNvPr>
          <p:cNvPicPr>
            <a:picLocks noChangeAspect="1"/>
          </p:cNvPicPr>
          <p:nvPr/>
        </p:nvPicPr>
        <p:blipFill rotWithShape="1">
          <a:blip r:embed="rId2">
            <a:alphaModFix amt="35000"/>
          </a:blip>
          <a:srcRect t="10598" b="5133"/>
          <a:stretch/>
        </p:blipFill>
        <p:spPr>
          <a:xfrm>
            <a:off x="20" y="10"/>
            <a:ext cx="12191980" cy="6857990"/>
          </a:xfrm>
          <a:prstGeom prst="rect">
            <a:avLst/>
          </a:prstGeom>
        </p:spPr>
      </p:pic>
      <p:sp>
        <p:nvSpPr>
          <p:cNvPr id="2" name="Title 1">
            <a:extLst>
              <a:ext uri="{FF2B5EF4-FFF2-40B4-BE49-F238E27FC236}">
                <a16:creationId xmlns:a16="http://schemas.microsoft.com/office/drawing/2014/main" id="{DA10D58E-7B5C-EBA8-588D-61FDD9609D30}"/>
              </a:ext>
            </a:extLst>
          </p:cNvPr>
          <p:cNvSpPr>
            <a:spLocks noGrp="1"/>
          </p:cNvSpPr>
          <p:nvPr>
            <p:ph type="title"/>
          </p:nvPr>
        </p:nvSpPr>
        <p:spPr>
          <a:xfrm>
            <a:off x="1066800" y="642594"/>
            <a:ext cx="10058400" cy="1371600"/>
          </a:xfrm>
        </p:spPr>
        <p:txBody>
          <a:bodyPr>
            <a:normAutofit/>
          </a:bodyPr>
          <a:lstStyle/>
          <a:p>
            <a:pPr algn="ctr"/>
            <a:r>
              <a:rPr lang="en-US" dirty="0">
                <a:solidFill>
                  <a:schemeClr val="tx1"/>
                </a:solidFill>
              </a:rPr>
              <a:t>The Team</a:t>
            </a:r>
            <a:endParaRPr lang="en-CA" dirty="0">
              <a:solidFill>
                <a:schemeClr val="tx1"/>
              </a:solidFill>
            </a:endParaRPr>
          </a:p>
        </p:txBody>
      </p:sp>
      <p:sp>
        <p:nvSpPr>
          <p:cNvPr id="4" name="Speech Bubble: Oval 3">
            <a:extLst>
              <a:ext uri="{FF2B5EF4-FFF2-40B4-BE49-F238E27FC236}">
                <a16:creationId xmlns:a16="http://schemas.microsoft.com/office/drawing/2014/main" id="{CDDA0943-54C8-BFED-E8E7-39A1AC7CCB0F}"/>
              </a:ext>
            </a:extLst>
          </p:cNvPr>
          <p:cNvSpPr/>
          <p:nvPr/>
        </p:nvSpPr>
        <p:spPr>
          <a:xfrm>
            <a:off x="1066800"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ADITI</a:t>
            </a:r>
            <a:endParaRPr lang="en-CA" dirty="0">
              <a:solidFill>
                <a:schemeClr val="tx1"/>
              </a:solidFill>
            </a:endParaRPr>
          </a:p>
        </p:txBody>
      </p:sp>
      <p:sp>
        <p:nvSpPr>
          <p:cNvPr id="12" name="Speech Bubble: Oval 11">
            <a:extLst>
              <a:ext uri="{FF2B5EF4-FFF2-40B4-BE49-F238E27FC236}">
                <a16:creationId xmlns:a16="http://schemas.microsoft.com/office/drawing/2014/main" id="{AAA8481A-CFB7-03F8-DB61-561E9B6CF4A5}"/>
              </a:ext>
            </a:extLst>
          </p:cNvPr>
          <p:cNvSpPr/>
          <p:nvPr/>
        </p:nvSpPr>
        <p:spPr>
          <a:xfrm>
            <a:off x="3660302"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BARDHONIA</a:t>
            </a:r>
            <a:endParaRPr lang="en-CA" dirty="0">
              <a:solidFill>
                <a:schemeClr val="tx1"/>
              </a:solidFill>
            </a:endParaRPr>
          </a:p>
        </p:txBody>
      </p:sp>
      <p:sp>
        <p:nvSpPr>
          <p:cNvPr id="16" name="Speech Bubble: Oval 15">
            <a:extLst>
              <a:ext uri="{FF2B5EF4-FFF2-40B4-BE49-F238E27FC236}">
                <a16:creationId xmlns:a16="http://schemas.microsoft.com/office/drawing/2014/main" id="{AF4B86B9-DADE-3948-C95F-AE9BB204A5AA}"/>
              </a:ext>
            </a:extLst>
          </p:cNvPr>
          <p:cNvSpPr/>
          <p:nvPr/>
        </p:nvSpPr>
        <p:spPr>
          <a:xfrm>
            <a:off x="6311923"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KRITIKA</a:t>
            </a:r>
            <a:endParaRPr lang="en-CA" dirty="0">
              <a:solidFill>
                <a:schemeClr val="tx1"/>
              </a:solidFill>
            </a:endParaRPr>
          </a:p>
        </p:txBody>
      </p:sp>
      <p:sp>
        <p:nvSpPr>
          <p:cNvPr id="17" name="Speech Bubble: Oval 16">
            <a:extLst>
              <a:ext uri="{FF2B5EF4-FFF2-40B4-BE49-F238E27FC236}">
                <a16:creationId xmlns:a16="http://schemas.microsoft.com/office/drawing/2014/main" id="{D7FA0DA1-AE97-851C-460B-A9A31C4D662E}"/>
              </a:ext>
            </a:extLst>
          </p:cNvPr>
          <p:cNvSpPr/>
          <p:nvPr/>
        </p:nvSpPr>
        <p:spPr>
          <a:xfrm>
            <a:off x="8905425"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RICHELLE</a:t>
            </a:r>
            <a:endParaRPr lang="en-CA" dirty="0">
              <a:solidFill>
                <a:schemeClr val="tx1"/>
              </a:solidFill>
            </a:endParaRPr>
          </a:p>
        </p:txBody>
      </p:sp>
      <p:pic>
        <p:nvPicPr>
          <p:cNvPr id="5" name="Graphic 4" descr="Cheers outline">
            <a:extLst>
              <a:ext uri="{FF2B5EF4-FFF2-40B4-BE49-F238E27FC236}">
                <a16:creationId xmlns:a16="http://schemas.microsoft.com/office/drawing/2014/main" id="{466E1D4F-4100-1BAA-372F-58E6C03216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02676" y="333375"/>
            <a:ext cx="914400" cy="914400"/>
          </a:xfrm>
          <a:prstGeom prst="rect">
            <a:avLst/>
          </a:prstGeom>
        </p:spPr>
      </p:pic>
    </p:spTree>
    <p:extLst>
      <p:ext uri="{BB962C8B-B14F-4D97-AF65-F5344CB8AC3E}">
        <p14:creationId xmlns:p14="http://schemas.microsoft.com/office/powerpoint/2010/main" val="207697842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14:presetBounceEnd="2000">
                                      <p:stCondLst>
                                        <p:cond delay="0"/>
                                      </p:stCondLst>
                                      <p:childTnLst>
                                        <p:animRot by="21600000" p14:bounceEnd="2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WHO DOES THIS PROJECT BENEFIT?</a:t>
            </a:r>
            <a:endParaRPr lang="en-CA" dirty="0"/>
          </a:p>
        </p:txBody>
      </p:sp>
      <p:sp>
        <p:nvSpPr>
          <p:cNvPr id="6" name="Oval 5">
            <a:extLst>
              <a:ext uri="{FF2B5EF4-FFF2-40B4-BE49-F238E27FC236}">
                <a16:creationId xmlns:a16="http://schemas.microsoft.com/office/drawing/2014/main" id="{C141ED96-1C66-4DAB-831F-E9EC886733B2}"/>
              </a:ext>
            </a:extLst>
          </p:cNvPr>
          <p:cNvSpPr/>
          <p:nvPr/>
        </p:nvSpPr>
        <p:spPr>
          <a:xfrm>
            <a:off x="1308268" y="2252272"/>
            <a:ext cx="1955812" cy="1955812"/>
          </a:xfrm>
          <a:prstGeom prst="ellipse">
            <a:avLst/>
          </a:prstGeom>
          <a:solidFill>
            <a:schemeClr val="accent4">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27" descr="City">
            <a:extLst>
              <a:ext uri="{FF2B5EF4-FFF2-40B4-BE49-F238E27FC236}">
                <a16:creationId xmlns:a16="http://schemas.microsoft.com/office/drawing/2014/main" id="{863BE7C5-2564-4229-B179-87126A2D6D12}"/>
              </a:ext>
            </a:extLst>
          </p:cNvPr>
          <p:cNvSpPr/>
          <p:nvPr/>
        </p:nvSpPr>
        <p:spPr>
          <a:xfrm>
            <a:off x="1725080" y="2642742"/>
            <a:ext cx="1122187" cy="1122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CA" dirty="0"/>
          </a:p>
        </p:txBody>
      </p:sp>
      <p:sp>
        <p:nvSpPr>
          <p:cNvPr id="29" name="Freeform: Shape 28">
            <a:extLst>
              <a:ext uri="{FF2B5EF4-FFF2-40B4-BE49-F238E27FC236}">
                <a16:creationId xmlns:a16="http://schemas.microsoft.com/office/drawing/2014/main" id="{F82C6134-750D-42C9-9406-9DCB13849003}"/>
              </a:ext>
            </a:extLst>
          </p:cNvPr>
          <p:cNvSpPr/>
          <p:nvPr/>
        </p:nvSpPr>
        <p:spPr>
          <a:xfrm>
            <a:off x="683049"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City Planners  </a:t>
            </a:r>
            <a:endParaRPr lang="en-US" sz="2500" kern="1200"/>
          </a:p>
        </p:txBody>
      </p:sp>
      <p:sp>
        <p:nvSpPr>
          <p:cNvPr id="30" name="Oval 29">
            <a:extLst>
              <a:ext uri="{FF2B5EF4-FFF2-40B4-BE49-F238E27FC236}">
                <a16:creationId xmlns:a16="http://schemas.microsoft.com/office/drawing/2014/main" id="{FE0A325F-EAEA-4DBA-B6F4-2D57B871E965}"/>
              </a:ext>
            </a:extLst>
          </p:cNvPr>
          <p:cNvSpPr/>
          <p:nvPr/>
        </p:nvSpPr>
        <p:spPr>
          <a:xfrm>
            <a:off x="5075612" y="2252272"/>
            <a:ext cx="1955812" cy="1955812"/>
          </a:xfrm>
          <a:prstGeom prst="ellipse">
            <a:avLst/>
          </a:prstGeom>
          <a:solidFill>
            <a:schemeClr val="accent4">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30" descr="Building">
            <a:extLst>
              <a:ext uri="{FF2B5EF4-FFF2-40B4-BE49-F238E27FC236}">
                <a16:creationId xmlns:a16="http://schemas.microsoft.com/office/drawing/2014/main" id="{3D0A74E4-B9B0-46B2-BCCA-1B0D11AD75C1}"/>
              </a:ext>
            </a:extLst>
          </p:cNvPr>
          <p:cNvSpPr/>
          <p:nvPr/>
        </p:nvSpPr>
        <p:spPr>
          <a:xfrm>
            <a:off x="5492424" y="2669084"/>
            <a:ext cx="1122187" cy="112218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Freeform: Shape 31">
            <a:extLst>
              <a:ext uri="{FF2B5EF4-FFF2-40B4-BE49-F238E27FC236}">
                <a16:creationId xmlns:a16="http://schemas.microsoft.com/office/drawing/2014/main" id="{951342B2-9073-45A1-9D0D-AD8F56692E51}"/>
              </a:ext>
            </a:extLst>
          </p:cNvPr>
          <p:cNvSpPr/>
          <p:nvPr/>
        </p:nvSpPr>
        <p:spPr>
          <a:xfrm>
            <a:off x="4450393"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Insurance Companies</a:t>
            </a:r>
            <a:endParaRPr lang="en-US" sz="2500" kern="1200"/>
          </a:p>
        </p:txBody>
      </p:sp>
      <p:sp>
        <p:nvSpPr>
          <p:cNvPr id="33" name="Oval 32">
            <a:extLst>
              <a:ext uri="{FF2B5EF4-FFF2-40B4-BE49-F238E27FC236}">
                <a16:creationId xmlns:a16="http://schemas.microsoft.com/office/drawing/2014/main" id="{1C2C7389-9CFB-497A-998D-2192D73D0032}"/>
              </a:ext>
            </a:extLst>
          </p:cNvPr>
          <p:cNvSpPr/>
          <p:nvPr/>
        </p:nvSpPr>
        <p:spPr>
          <a:xfrm>
            <a:off x="8842956" y="2252272"/>
            <a:ext cx="1955812" cy="1955812"/>
          </a:xfrm>
          <a:prstGeom prst="ellipse">
            <a:avLst/>
          </a:prstGeom>
          <a:solidFill>
            <a:schemeClr val="accent4">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33" descr="Checkmark">
            <a:extLst>
              <a:ext uri="{FF2B5EF4-FFF2-40B4-BE49-F238E27FC236}">
                <a16:creationId xmlns:a16="http://schemas.microsoft.com/office/drawing/2014/main" id="{06D87896-1543-467B-841D-09393FC659C9}"/>
              </a:ext>
            </a:extLst>
          </p:cNvPr>
          <p:cNvSpPr/>
          <p:nvPr/>
        </p:nvSpPr>
        <p:spPr>
          <a:xfrm>
            <a:off x="9259768" y="2669084"/>
            <a:ext cx="1122187" cy="112218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Freeform: Shape 34">
            <a:extLst>
              <a:ext uri="{FF2B5EF4-FFF2-40B4-BE49-F238E27FC236}">
                <a16:creationId xmlns:a16="http://schemas.microsoft.com/office/drawing/2014/main" id="{C15F6E9E-71A6-4180-B447-E4B335D72022}"/>
              </a:ext>
            </a:extLst>
          </p:cNvPr>
          <p:cNvSpPr/>
          <p:nvPr/>
        </p:nvSpPr>
        <p:spPr>
          <a:xfrm>
            <a:off x="8217737"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dirty="0"/>
              <a:t>Public</a:t>
            </a:r>
            <a:endParaRPr lang="en-US" sz="2500" kern="1200" dirty="0"/>
          </a:p>
        </p:txBody>
      </p:sp>
      <p:sp>
        <p:nvSpPr>
          <p:cNvPr id="18" name="TextBox 17">
            <a:extLst>
              <a:ext uri="{FF2B5EF4-FFF2-40B4-BE49-F238E27FC236}">
                <a16:creationId xmlns:a16="http://schemas.microsoft.com/office/drawing/2014/main" id="{88BDA754-4DBB-4928-93DE-516BBF12AE07}"/>
              </a:ext>
            </a:extLst>
          </p:cNvPr>
          <p:cNvSpPr txBox="1"/>
          <p:nvPr/>
        </p:nvSpPr>
        <p:spPr>
          <a:xfrm>
            <a:off x="761619" y="5193106"/>
            <a:ext cx="3200399" cy="9068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defPPr>
              <a:defRPr lang="en-US"/>
            </a:defPPr>
            <a:lvl1pPr lvl="0" indent="0" defTabSz="1244600">
              <a:lnSpc>
                <a:spcPct val="90000"/>
              </a:lnSpc>
              <a:spcBef>
                <a:spcPct val="0"/>
              </a:spcBef>
              <a:spcAft>
                <a:spcPct val="35000"/>
              </a:spcAft>
              <a:buNone/>
              <a:defRPr sz="1600"/>
            </a:lvl1pPr>
          </a:lstStyle>
          <a:p>
            <a:r>
              <a:rPr lang="en-US" dirty="0"/>
              <a:t>Accurately analyzing accidents can help governments to better the safety of their roads and highways. </a:t>
            </a:r>
          </a:p>
        </p:txBody>
      </p:sp>
      <p:sp>
        <p:nvSpPr>
          <p:cNvPr id="15" name="Rectangle 14">
            <a:extLst>
              <a:ext uri="{FF2B5EF4-FFF2-40B4-BE49-F238E27FC236}">
                <a16:creationId xmlns:a16="http://schemas.microsoft.com/office/drawing/2014/main" id="{FF8C3D5C-D331-40BE-872A-A1AD06D98252}"/>
              </a:ext>
            </a:extLst>
          </p:cNvPr>
          <p:cNvSpPr/>
          <p:nvPr/>
        </p:nvSpPr>
        <p:spPr>
          <a:xfrm>
            <a:off x="8401051" y="5224883"/>
            <a:ext cx="3200399" cy="84328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TextBox 15">
            <a:extLst>
              <a:ext uri="{FF2B5EF4-FFF2-40B4-BE49-F238E27FC236}">
                <a16:creationId xmlns:a16="http://schemas.microsoft.com/office/drawing/2014/main" id="{B6D5C3F7-34B2-4A34-9C86-16580952A14A}"/>
              </a:ext>
            </a:extLst>
          </p:cNvPr>
          <p:cNvSpPr txBox="1"/>
          <p:nvPr/>
        </p:nvSpPr>
        <p:spPr>
          <a:xfrm>
            <a:off x="8314945" y="5256658"/>
            <a:ext cx="3200399" cy="84328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1600" kern="1200" dirty="0"/>
              <a:t>Identifying high areas of accidents and high areas of accident severity can highlight areas of concern. </a:t>
            </a:r>
          </a:p>
        </p:txBody>
      </p:sp>
      <p:sp>
        <p:nvSpPr>
          <p:cNvPr id="14" name="TextBox 13">
            <a:extLst>
              <a:ext uri="{FF2B5EF4-FFF2-40B4-BE49-F238E27FC236}">
                <a16:creationId xmlns:a16="http://schemas.microsoft.com/office/drawing/2014/main" id="{53D1FCE1-04FC-4576-B330-638075910116}"/>
              </a:ext>
            </a:extLst>
          </p:cNvPr>
          <p:cNvSpPr txBox="1"/>
          <p:nvPr/>
        </p:nvSpPr>
        <p:spPr>
          <a:xfrm>
            <a:off x="4453318" y="5256658"/>
            <a:ext cx="3200399" cy="83933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1600" kern="1200" dirty="0"/>
              <a:t>It can also be beneficial to insurance companies looking to change their rates in different areas. </a:t>
            </a:r>
          </a:p>
        </p:txBody>
      </p:sp>
    </p:spTree>
    <p:extLst>
      <p:ext uri="{BB962C8B-B14F-4D97-AF65-F5344CB8AC3E}">
        <p14:creationId xmlns:p14="http://schemas.microsoft.com/office/powerpoint/2010/main" val="15588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225" y="499533"/>
            <a:ext cx="7115176" cy="1658198"/>
          </a:xfrm>
        </p:spPr>
        <p:txBody>
          <a:bodyPr>
            <a:normAutofit/>
          </a:bodyPr>
          <a:lstStyle/>
          <a:p>
            <a:r>
              <a:rPr lang="en-CA">
                <a:solidFill>
                  <a:srgbClr val="537D6F"/>
                </a:solidFill>
              </a:rPr>
              <a:t>RESEARCH QUESTIONS</a:t>
            </a:r>
          </a:p>
        </p:txBody>
      </p:sp>
      <p:pic>
        <p:nvPicPr>
          <p:cNvPr id="3074" name="Picture 2" descr="Importance of Data collection in Marketing Research">
            <a:extLst>
              <a:ext uri="{FF2B5EF4-FFF2-40B4-BE49-F238E27FC236}">
                <a16:creationId xmlns:a16="http://schemas.microsoft.com/office/drawing/2014/main" id="{04BA864F-8EB3-457F-AEC5-C77C0311D7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692" r="26895" b="13214"/>
          <a:stretch/>
        </p:blipFill>
        <p:spPr bwMode="auto">
          <a:xfrm>
            <a:off x="7493641" y="-6408"/>
            <a:ext cx="4698359" cy="68644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285BAA26-A8BC-4A08-1ABA-0EC569A64C30}"/>
              </a:ext>
            </a:extLst>
          </p:cNvPr>
          <p:cNvGraphicFramePr>
            <a:graphicFrameLocks noGrp="1"/>
          </p:cNvGraphicFramePr>
          <p:nvPr>
            <p:ph idx="1"/>
            <p:extLst>
              <p:ext uri="{D42A27DB-BD31-4B8C-83A1-F6EECF244321}">
                <p14:modId xmlns:p14="http://schemas.microsoft.com/office/powerpoint/2010/main" val="2617442030"/>
              </p:ext>
            </p:extLst>
          </p:nvPr>
        </p:nvGraphicFramePr>
        <p:xfrm>
          <a:off x="371854" y="2011680"/>
          <a:ext cx="6877083" cy="3766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245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983C5E-37C6-46AB-A2E8-30DE1F642EFC}"/>
              </a:ext>
            </a:extLst>
          </p:cNvPr>
          <p:cNvPicPr>
            <a:picLocks noChangeAspect="1"/>
          </p:cNvPicPr>
          <p:nvPr/>
        </p:nvPicPr>
        <p:blipFill rotWithShape="1">
          <a:blip r:embed="rId3"/>
          <a:srcRect t="19286" b="19286"/>
          <a:stretch/>
        </p:blipFill>
        <p:spPr>
          <a:xfrm>
            <a:off x="0" y="10"/>
            <a:ext cx="12191980" cy="4212698"/>
          </a:xfrm>
          <a:prstGeom prst="rect">
            <a:avLst/>
          </a:prstGeom>
        </p:spPr>
      </p:pic>
      <p:sp>
        <p:nvSpPr>
          <p:cNvPr id="12" name="Rectangle 8">
            <a:extLst>
              <a:ext uri="{FF2B5EF4-FFF2-40B4-BE49-F238E27FC236}">
                <a16:creationId xmlns:a16="http://schemas.microsoft.com/office/drawing/2014/main" id="{7D2BFFD5-490F-4B45-91F2-6B826FBAD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rgbClr val="394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p:cNvSpPr>
            <a:spLocks noGrp="1"/>
          </p:cNvSpPr>
          <p:nvPr>
            <p:ph type="title"/>
          </p:nvPr>
        </p:nvSpPr>
        <p:spPr>
          <a:xfrm>
            <a:off x="657224" y="4544814"/>
            <a:ext cx="4843555" cy="1807659"/>
          </a:xfrm>
        </p:spPr>
        <p:txBody>
          <a:bodyPr>
            <a:normAutofit/>
          </a:bodyPr>
          <a:lstStyle/>
          <a:p>
            <a:pPr algn="r"/>
            <a:r>
              <a:rPr lang="en-CA" sz="4800" dirty="0">
                <a:solidFill>
                  <a:srgbClr val="FFFFFF"/>
                </a:solidFill>
              </a:rPr>
              <a:t>HYPOTHESIS</a:t>
            </a:r>
          </a:p>
        </p:txBody>
      </p:sp>
      <p:cxnSp>
        <p:nvCxnSpPr>
          <p:cNvPr id="11" name="Straight Connector 10">
            <a:extLst>
              <a:ext uri="{FF2B5EF4-FFF2-40B4-BE49-F238E27FC236}">
                <a16:creationId xmlns:a16="http://schemas.microsoft.com/office/drawing/2014/main" id="{6C6CF9A5-BEA4-4284-A8B5-D033E5B4BE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76175" y="4900003"/>
            <a:ext cx="0" cy="109728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095998" y="4540559"/>
            <a:ext cx="5689599" cy="1816169"/>
          </a:xfrm>
        </p:spPr>
        <p:txBody>
          <a:bodyPr anchor="ctr">
            <a:normAutofit/>
          </a:bodyPr>
          <a:lstStyle/>
          <a:p>
            <a:r>
              <a:rPr lang="en-CA" dirty="0">
                <a:solidFill>
                  <a:srgbClr val="FFFFFF"/>
                </a:solidFill>
              </a:rPr>
              <a:t>The null hypothesis is that red light cameras on have no impact on crash severity. </a:t>
            </a:r>
          </a:p>
          <a:p>
            <a:r>
              <a:rPr lang="en-CA" dirty="0">
                <a:solidFill>
                  <a:srgbClr val="FFFFFF"/>
                </a:solidFill>
              </a:rPr>
              <a:t>The alternate hypothesis is red light cameras reduce accident severity.</a:t>
            </a:r>
          </a:p>
        </p:txBody>
      </p:sp>
    </p:spTree>
    <p:extLst>
      <p:ext uri="{BB962C8B-B14F-4D97-AF65-F5344CB8AC3E}">
        <p14:creationId xmlns:p14="http://schemas.microsoft.com/office/powerpoint/2010/main" val="414398211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58800" y="500400"/>
            <a:ext cx="6858001" cy="1466852"/>
          </a:xfrm>
        </p:spPr>
        <p:txBody>
          <a:bodyPr vert="horz" lIns="91440" tIns="45720" rIns="91440" bIns="45720" rtlCol="0" anchor="ctr">
            <a:normAutofit/>
          </a:bodyPr>
          <a:lstStyle/>
          <a:p>
            <a:r>
              <a:rPr lang="en-CA" dirty="0"/>
              <a:t>DATA SET</a:t>
            </a:r>
          </a:p>
        </p:txBody>
      </p:sp>
      <p:sp>
        <p:nvSpPr>
          <p:cNvPr id="3" name="Content Placeholder 2"/>
          <p:cNvSpPr>
            <a:spLocks noGrp="1"/>
          </p:cNvSpPr>
          <p:nvPr>
            <p:ph idx="1"/>
          </p:nvPr>
        </p:nvSpPr>
        <p:spPr>
          <a:xfrm>
            <a:off x="790575" y="1642994"/>
            <a:ext cx="5162550" cy="4619164"/>
          </a:xfrm>
          <a:solidFill>
            <a:schemeClr val="accent4">
              <a:lumMod val="20000"/>
              <a:lumOff val="80000"/>
            </a:schemeClr>
          </a:solidFill>
        </p:spPr>
        <p:txBody>
          <a:bodyPr>
            <a:normAutofit/>
          </a:bodyPr>
          <a:lstStyle/>
          <a:p>
            <a:pPr marL="0" indent="0">
              <a:lnSpc>
                <a:spcPct val="120000"/>
              </a:lnSpc>
              <a:spcBef>
                <a:spcPts val="0"/>
              </a:spcBef>
              <a:buNone/>
            </a:pPr>
            <a:r>
              <a:rPr lang="en-US" sz="1400" dirty="0">
                <a:latin typeface="Rockwell" panose="02060603020205020403" pitchFamily="18" charset="0"/>
              </a:rPr>
              <a:t>City of Toronto's Open Data Portal-      </a:t>
            </a:r>
            <a:r>
              <a:rPr lang="en-US" sz="1400" dirty="0">
                <a:latin typeface="Rockwell" panose="02060603020205020403" pitchFamily="18" charset="0"/>
                <a:hlinkClick r:id="rId2"/>
              </a:rPr>
              <a:t>https://open.toronto.ca/dataset/</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Seriously injured/killed collisions data : </a:t>
            </a:r>
            <a:r>
              <a:rPr lang="en-US" sz="1400" dirty="0">
                <a:latin typeface="Rockwell" panose="02060603020205020403" pitchFamily="18" charset="0"/>
                <a:hlinkClick r:id="rId3"/>
              </a:rPr>
              <a:t>https://open.toronto.ca/dataset/motor-vehicle-collisions-involving-killed-or-seriously-injured-persons/</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Red light cameras data : </a:t>
            </a:r>
          </a:p>
          <a:p>
            <a:pPr marL="0" indent="0">
              <a:lnSpc>
                <a:spcPct val="120000"/>
              </a:lnSpc>
              <a:spcBef>
                <a:spcPts val="0"/>
              </a:spcBef>
              <a:buNone/>
            </a:pPr>
            <a:r>
              <a:rPr lang="en-US" sz="1400" dirty="0">
                <a:latin typeface="Rockwell" panose="02060603020205020403" pitchFamily="18" charset="0"/>
                <a:hlinkClick r:id="rId4"/>
              </a:rPr>
              <a:t>https://open.toronto.ca/dataset/red-light-cameras/</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Traffic collision data : </a:t>
            </a:r>
          </a:p>
          <a:p>
            <a:pPr marL="0" indent="0">
              <a:lnSpc>
                <a:spcPct val="120000"/>
              </a:lnSpc>
              <a:spcBef>
                <a:spcPts val="0"/>
              </a:spcBef>
              <a:buNone/>
            </a:pPr>
            <a:r>
              <a:rPr lang="en-CA" sz="1400" u="sng" dirty="0">
                <a:latin typeface="Rockwell" panose="02060603020205020403" pitchFamily="18" charset="0"/>
                <a:hlinkClick r:id="rId3"/>
              </a:rPr>
              <a:t>https://open.toronto.ca/dataset/motor-vehicle-collisions-involving-killed-or-seriously-injured-persons/</a:t>
            </a:r>
            <a:endParaRPr lang="en-US" sz="1400" dirty="0">
              <a:latin typeface="Rockwell" panose="02060603020205020403" pitchFamily="18" charset="0"/>
            </a:endParaRPr>
          </a:p>
        </p:txBody>
      </p:sp>
      <p:graphicFrame>
        <p:nvGraphicFramePr>
          <p:cNvPr id="7" name="Diagram 6">
            <a:extLst>
              <a:ext uri="{FF2B5EF4-FFF2-40B4-BE49-F238E27FC236}">
                <a16:creationId xmlns:a16="http://schemas.microsoft.com/office/drawing/2014/main" id="{39D30EC2-79C1-4EAE-A9C2-8C879B5CB385}"/>
              </a:ext>
            </a:extLst>
          </p:cNvPr>
          <p:cNvGraphicFramePr/>
          <p:nvPr>
            <p:extLst>
              <p:ext uri="{D42A27DB-BD31-4B8C-83A1-F6EECF244321}">
                <p14:modId xmlns:p14="http://schemas.microsoft.com/office/powerpoint/2010/main" val="4107990124"/>
              </p:ext>
            </p:extLst>
          </p:nvPr>
        </p:nvGraphicFramePr>
        <p:xfrm>
          <a:off x="5543550" y="2066925"/>
          <a:ext cx="6562725" cy="41952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FAA0A344-5E6F-4C0C-B621-993EC3B7023E}"/>
              </a:ext>
            </a:extLst>
          </p:cNvPr>
          <p:cNvSpPr txBox="1"/>
          <p:nvPr/>
        </p:nvSpPr>
        <p:spPr>
          <a:xfrm>
            <a:off x="6334125" y="1642994"/>
            <a:ext cx="4981575" cy="369332"/>
          </a:xfrm>
          <a:prstGeom prst="rect">
            <a:avLst/>
          </a:prstGeom>
          <a:solidFill>
            <a:schemeClr val="accent4">
              <a:lumMod val="60000"/>
              <a:lumOff val="40000"/>
            </a:schemeClr>
          </a:solidFill>
        </p:spPr>
        <p:txBody>
          <a:bodyPr wrap="square">
            <a:spAutoFit/>
          </a:bodyPr>
          <a:lstStyle/>
          <a:p>
            <a:pPr algn="ctr"/>
            <a:r>
              <a:rPr lang="en-US" sz="1800" dirty="0">
                <a:solidFill>
                  <a:schemeClr val="bg1"/>
                </a:solidFill>
                <a:latin typeface="Rockwell" panose="02060603020205020403" pitchFamily="18" charset="0"/>
              </a:rPr>
              <a:t>Killed &amp; Seriously Injured Data Details</a:t>
            </a:r>
            <a:endParaRPr lang="en-CA" dirty="0">
              <a:solidFill>
                <a:schemeClr val="bg1"/>
              </a:solidFill>
            </a:endParaRPr>
          </a:p>
        </p:txBody>
      </p:sp>
    </p:spTree>
    <p:extLst>
      <p:ext uri="{BB962C8B-B14F-4D97-AF65-F5344CB8AC3E}">
        <p14:creationId xmlns:p14="http://schemas.microsoft.com/office/powerpoint/2010/main" val="4157932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B2AF81-C624-45EC-AE5D-803BA04965EB}"/>
              </a:ext>
            </a:extLst>
          </p:cNvPr>
          <p:cNvSpPr/>
          <p:nvPr/>
        </p:nvSpPr>
        <p:spPr>
          <a:xfrm>
            <a:off x="0" y="0"/>
            <a:ext cx="2724346" cy="6858000"/>
          </a:xfrm>
          <a:prstGeom prst="rect">
            <a:avLst/>
          </a:prstGeom>
          <a:solidFill>
            <a:schemeClr val="accent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DAB924A8-5C08-4EF9-BC34-278DCF9F93D1}"/>
              </a:ext>
            </a:extLst>
          </p:cNvPr>
          <p:cNvPicPr>
            <a:picLocks noChangeAspect="1"/>
          </p:cNvPicPr>
          <p:nvPr/>
        </p:nvPicPr>
        <p:blipFill>
          <a:blip r:embed="rId2"/>
          <a:stretch>
            <a:fillRect/>
          </a:stretch>
        </p:blipFill>
        <p:spPr>
          <a:xfrm>
            <a:off x="3434462" y="650449"/>
            <a:ext cx="7360390" cy="5839905"/>
          </a:xfrm>
          <a:prstGeom prst="rect">
            <a:avLst/>
          </a:prstGeom>
        </p:spPr>
      </p:pic>
      <p:sp>
        <p:nvSpPr>
          <p:cNvPr id="6" name="TextBox 5">
            <a:extLst>
              <a:ext uri="{FF2B5EF4-FFF2-40B4-BE49-F238E27FC236}">
                <a16:creationId xmlns:a16="http://schemas.microsoft.com/office/drawing/2014/main" id="{06807192-2AF5-40BD-AFAA-73C242E67D76}"/>
              </a:ext>
            </a:extLst>
          </p:cNvPr>
          <p:cNvSpPr txBox="1"/>
          <p:nvPr/>
        </p:nvSpPr>
        <p:spPr>
          <a:xfrm>
            <a:off x="820132" y="650449"/>
            <a:ext cx="1508289" cy="5401479"/>
          </a:xfrm>
          <a:prstGeom prst="rect">
            <a:avLst/>
          </a:prstGeom>
          <a:noFill/>
        </p:spPr>
        <p:txBody>
          <a:bodyPr wrap="square" rtlCol="0">
            <a:spAutoFit/>
          </a:bodyPr>
          <a:lstStyle/>
          <a:p>
            <a:r>
              <a:rPr lang="en-CA" sz="1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a:t>
            </a:r>
          </a:p>
          <a:p>
            <a:r>
              <a:rPr lang="en-CA" sz="1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a:t>
            </a:r>
          </a:p>
          <a:p>
            <a:r>
              <a:rPr lang="en-CA" sz="1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a:t>
            </a:r>
          </a:p>
        </p:txBody>
      </p:sp>
    </p:spTree>
    <p:extLst>
      <p:ext uri="{BB962C8B-B14F-4D97-AF65-F5344CB8AC3E}">
        <p14:creationId xmlns:p14="http://schemas.microsoft.com/office/powerpoint/2010/main" val="110804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976C13-68E6-4E25-B13E-FC3A2D3F6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D8A8064B-700C-4331-A7D6-930CEA558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98615" y="1067403"/>
            <a:ext cx="5098114" cy="4723194"/>
          </a:xfrm>
        </p:spPr>
        <p:txBody>
          <a:bodyPr vert="horz" lIns="91440" tIns="45720" rIns="91440" bIns="45720" rtlCol="0" anchor="ctr">
            <a:normAutofit/>
          </a:bodyPr>
          <a:lstStyle/>
          <a:p>
            <a:r>
              <a:rPr lang="en-US" sz="6000" dirty="0">
                <a:solidFill>
                  <a:srgbClr val="FFFFFF"/>
                </a:solidFill>
              </a:rPr>
              <a:t>EXPLORATORY DATA ANALYSIS</a:t>
            </a:r>
          </a:p>
        </p:txBody>
      </p:sp>
      <p:sp>
        <p:nvSpPr>
          <p:cNvPr id="30" name="Rectangle 29">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body" idx="1"/>
          </p:nvPr>
        </p:nvSpPr>
        <p:spPr>
          <a:xfrm>
            <a:off x="1138784" y="1067403"/>
            <a:ext cx="3193775" cy="4723194"/>
          </a:xfrm>
        </p:spPr>
        <p:txBody>
          <a:bodyPr vert="horz" lIns="91440" tIns="45720" rIns="91440" bIns="45720" rtlCol="0" anchor="ctr">
            <a:normAutofit/>
          </a:bodyPr>
          <a:lstStyle/>
          <a:p>
            <a:r>
              <a:rPr lang="en-US" sz="2800" dirty="0">
                <a:solidFill>
                  <a:srgbClr val="FFFFFF"/>
                </a:solidFill>
              </a:rPr>
              <a:t>More Fatal accidents in areas without Red Light</a:t>
            </a:r>
          </a:p>
          <a:p>
            <a:r>
              <a:rPr lang="en-US" sz="2800" dirty="0">
                <a:solidFill>
                  <a:srgbClr val="FFFFFF"/>
                </a:solidFill>
              </a:rPr>
              <a:t>More accidents happen in the beginning of Summer and Winter</a:t>
            </a:r>
          </a:p>
          <a:p>
            <a:r>
              <a:rPr lang="en-US" sz="2800" dirty="0">
                <a:solidFill>
                  <a:srgbClr val="FFFFFF"/>
                </a:solidFill>
              </a:rPr>
              <a:t>Weekends are more dangerous. Fridays are worse.</a:t>
            </a:r>
          </a:p>
        </p:txBody>
      </p:sp>
      <p:sp>
        <p:nvSpPr>
          <p:cNvPr id="32" name="Rectangle 31">
            <a:extLst>
              <a:ext uri="{FF2B5EF4-FFF2-40B4-BE49-F238E27FC236}">
                <a16:creationId xmlns:a16="http://schemas.microsoft.com/office/drawing/2014/main" id="{C962AC3C-FEB4-4C6A-8CA6-D570CD009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196"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98017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2819</TotalTime>
  <Words>1957</Words>
  <Application>Microsoft Office PowerPoint</Application>
  <PresentationFormat>Widescreen</PresentationFormat>
  <Paragraphs>314</Paragraphs>
  <Slides>30</Slides>
  <Notes>15</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Nova Cond</vt:lpstr>
      <vt:lpstr>Calibri</vt:lpstr>
      <vt:lpstr>Calibri Light</vt:lpstr>
      <vt:lpstr>Rockwell</vt:lpstr>
      <vt:lpstr>Slack-Lato</vt:lpstr>
      <vt:lpstr>Symbol</vt:lpstr>
      <vt:lpstr>Metropolitan</vt:lpstr>
      <vt:lpstr>PowerPoint Presentation</vt:lpstr>
      <vt:lpstr>INTRODUCTION</vt:lpstr>
      <vt:lpstr>OUR AGENDA/GOAL</vt:lpstr>
      <vt:lpstr>WHO DOES THIS PROJECT BENEFIT?</vt:lpstr>
      <vt:lpstr>RESEARCH QUESTIONS</vt:lpstr>
      <vt:lpstr>HYPOTHESIS</vt:lpstr>
      <vt:lpstr>DATA SET</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TECHNOLOGIES USED</vt:lpstr>
      <vt:lpstr>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ENHANCEMENTS</vt:lpstr>
      <vt:lpstr>The Team</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CRASH DETECTIVES</dc:title>
  <dc:creator>Aditi Sharma</dc:creator>
  <cp:lastModifiedBy>Bardhonia Harding</cp:lastModifiedBy>
  <cp:revision>46</cp:revision>
  <dcterms:created xsi:type="dcterms:W3CDTF">2022-06-04T11:18:31Z</dcterms:created>
  <dcterms:modified xsi:type="dcterms:W3CDTF">2022-06-08T13:45:01Z</dcterms:modified>
</cp:coreProperties>
</file>